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diagrams/data1.xml" ContentType="application/vnd.openxmlformats-officedocument.drawingml.diagramData+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Masters/slideMaster2.xml" ContentType="application/vnd.openxmlformats-officedocument.presentationml.slideMaster+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layout1.xml" ContentType="application/vnd.openxmlformats-officedocument.drawingml.diagramLayout+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0"/>
  </p:notesMasterIdLst>
  <p:sldIdLst>
    <p:sldId id="260" r:id="rId3"/>
    <p:sldId id="265" r:id="rId4"/>
    <p:sldId id="259" r:id="rId5"/>
    <p:sldId id="264" r:id="rId6"/>
    <p:sldId id="263" r:id="rId7"/>
    <p:sldId id="266" r:id="rId8"/>
    <p:sldId id="262"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9884" autoAdjust="0"/>
  </p:normalViewPr>
  <p:slideViewPr>
    <p:cSldViewPr>
      <p:cViewPr varScale="1">
        <p:scale>
          <a:sx n="66" d="100"/>
          <a:sy n="66" d="100"/>
        </p:scale>
        <p:origin x="-56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18" Type="http://schemas.openxmlformats.org/officeDocument/2006/relationships/customXml" Target="../customXml/item4.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17" Type="http://schemas.openxmlformats.org/officeDocument/2006/relationships/customXml" Target="../customXml/item3.xml"/><Relationship Id="rId2" Type="http://schemas.openxmlformats.org/officeDocument/2006/relationships/slideMaster" Target="slideMasters/slideMaster2.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customXml" Target="../customXml/item1.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BC2136C-70EE-496B-AB9A-D7D6A09E1E6E}" type="doc">
      <dgm:prSet loTypeId="urn:microsoft.com/office/officeart/2005/8/layout/bProcess3" loCatId="process" qsTypeId="urn:microsoft.com/office/officeart/2005/8/quickstyle/simple2" qsCatId="simple" csTypeId="urn:microsoft.com/office/officeart/2005/8/colors/colorful1" csCatId="colorful" phldr="1"/>
      <dgm:spPr/>
      <dgm:t>
        <a:bodyPr/>
        <a:lstStyle/>
        <a:p>
          <a:endParaRPr lang="en-US"/>
        </a:p>
      </dgm:t>
    </dgm:pt>
    <dgm:pt modelId="{174541CD-33A6-4004-9DFC-B26E298943AC}">
      <dgm:prSet phldrT="[Text]">
        <dgm:style>
          <a:lnRef idx="2">
            <a:schemeClr val="accent4">
              <a:shade val="50000"/>
            </a:schemeClr>
          </a:lnRef>
          <a:fillRef idx="1">
            <a:schemeClr val="accent4"/>
          </a:fillRef>
          <a:effectRef idx="0">
            <a:schemeClr val="accent4"/>
          </a:effectRef>
          <a:fontRef idx="minor">
            <a:schemeClr val="lt1"/>
          </a:fontRef>
        </dgm:style>
      </dgm:prSet>
      <dgm:spPr>
        <a:solidFill>
          <a:schemeClr val="tx1">
            <a:lumMod val="65000"/>
            <a:lumOff val="35000"/>
          </a:schemeClr>
        </a:solidFill>
        <a:ln>
          <a:solidFill>
            <a:schemeClr val="tx1">
              <a:lumMod val="75000"/>
              <a:lumOff val="25000"/>
            </a:schemeClr>
          </a:solidFill>
        </a:ln>
      </dgm:spPr>
      <dgm:t>
        <a:bodyPr/>
        <a:lstStyle/>
        <a:p>
          <a:r>
            <a:rPr lang="en-US" dirty="0" smtClean="0"/>
            <a:t>Objective needs are identified</a:t>
          </a:r>
          <a:endParaRPr lang="en-US" dirty="0"/>
        </a:p>
      </dgm:t>
    </dgm:pt>
    <dgm:pt modelId="{46850F0E-04C6-4BAE-AD4D-F30C6A5FDA3B}" type="parTrans" cxnId="{C7498860-7525-4C65-9771-2BF97868534F}">
      <dgm:prSet/>
      <dgm:spPr/>
      <dgm:t>
        <a:bodyPr/>
        <a:lstStyle/>
        <a:p>
          <a:endParaRPr lang="en-US"/>
        </a:p>
      </dgm:t>
    </dgm:pt>
    <dgm:pt modelId="{E3C91BA0-3740-44D0-A49B-E37D4EF5C77B}" type="sibTrans" cxnId="{C7498860-7525-4C65-9771-2BF97868534F}">
      <dgm:prSet>
        <dgm:style>
          <a:lnRef idx="1">
            <a:schemeClr val="dk1"/>
          </a:lnRef>
          <a:fillRef idx="0">
            <a:schemeClr val="dk1"/>
          </a:fillRef>
          <a:effectRef idx="0">
            <a:schemeClr val="dk1"/>
          </a:effectRef>
          <a:fontRef idx="minor">
            <a:schemeClr val="tx1"/>
          </a:fontRef>
        </dgm:style>
      </dgm:prSet>
      <dgm:spPr>
        <a:ln>
          <a:solidFill>
            <a:schemeClr val="tx1">
              <a:lumMod val="75000"/>
              <a:lumOff val="25000"/>
            </a:schemeClr>
          </a:solidFill>
        </a:ln>
      </dgm:spPr>
      <dgm:t>
        <a:bodyPr/>
        <a:lstStyle/>
        <a:p>
          <a:endParaRPr lang="en-US"/>
        </a:p>
      </dgm:t>
    </dgm:pt>
    <dgm:pt modelId="{44A8D109-69F4-49AE-9A2B-BB48762167D2}">
      <dgm:prSet phldrT="[Text]">
        <dgm:style>
          <a:lnRef idx="2">
            <a:schemeClr val="accent4">
              <a:shade val="50000"/>
            </a:schemeClr>
          </a:lnRef>
          <a:fillRef idx="1">
            <a:schemeClr val="accent4"/>
          </a:fillRef>
          <a:effectRef idx="0">
            <a:schemeClr val="accent4"/>
          </a:effectRef>
          <a:fontRef idx="minor">
            <a:schemeClr val="lt1"/>
          </a:fontRef>
        </dgm:style>
      </dgm:prSet>
      <dgm:spPr>
        <a:solidFill>
          <a:schemeClr val="tx1">
            <a:lumMod val="65000"/>
            <a:lumOff val="35000"/>
          </a:schemeClr>
        </a:solidFill>
        <a:ln>
          <a:solidFill>
            <a:schemeClr val="tx1">
              <a:lumMod val="75000"/>
              <a:lumOff val="25000"/>
            </a:schemeClr>
          </a:solidFill>
        </a:ln>
      </dgm:spPr>
      <dgm:t>
        <a:bodyPr/>
        <a:lstStyle/>
        <a:p>
          <a:r>
            <a:rPr lang="en-US" dirty="0" smtClean="0"/>
            <a:t>Vetted by Committees</a:t>
          </a:r>
          <a:endParaRPr lang="en-US" dirty="0"/>
        </a:p>
      </dgm:t>
    </dgm:pt>
    <dgm:pt modelId="{3D2F329D-36A4-43E6-91C7-7BAF0B75A208}" type="parTrans" cxnId="{85AF8C17-4461-48D9-8F49-5F1C9C117FEE}">
      <dgm:prSet/>
      <dgm:spPr/>
      <dgm:t>
        <a:bodyPr/>
        <a:lstStyle/>
        <a:p>
          <a:endParaRPr lang="en-US"/>
        </a:p>
      </dgm:t>
    </dgm:pt>
    <dgm:pt modelId="{01B74559-5428-4B90-8CB8-01086154E847}" type="sibTrans" cxnId="{85AF8C17-4461-48D9-8F49-5F1C9C117FEE}">
      <dgm:prSet>
        <dgm:style>
          <a:lnRef idx="1">
            <a:schemeClr val="dk1"/>
          </a:lnRef>
          <a:fillRef idx="0">
            <a:schemeClr val="dk1"/>
          </a:fillRef>
          <a:effectRef idx="0">
            <a:schemeClr val="dk1"/>
          </a:effectRef>
          <a:fontRef idx="minor">
            <a:schemeClr val="tx1"/>
          </a:fontRef>
        </dgm:style>
      </dgm:prSet>
      <dgm:spPr>
        <a:ln>
          <a:solidFill>
            <a:schemeClr val="tx1">
              <a:lumMod val="75000"/>
              <a:lumOff val="25000"/>
            </a:schemeClr>
          </a:solidFill>
        </a:ln>
      </dgm:spPr>
      <dgm:t>
        <a:bodyPr/>
        <a:lstStyle/>
        <a:p>
          <a:endParaRPr lang="en-US"/>
        </a:p>
      </dgm:t>
    </dgm:pt>
    <dgm:pt modelId="{3D1735ED-EBAC-4397-B208-E13C7B5F1B92}">
      <dgm:prSet phldrT="[Text]">
        <dgm:style>
          <a:lnRef idx="2">
            <a:schemeClr val="accent4">
              <a:shade val="50000"/>
            </a:schemeClr>
          </a:lnRef>
          <a:fillRef idx="1">
            <a:schemeClr val="accent4"/>
          </a:fillRef>
          <a:effectRef idx="0">
            <a:schemeClr val="accent4"/>
          </a:effectRef>
          <a:fontRef idx="minor">
            <a:schemeClr val="lt1"/>
          </a:fontRef>
        </dgm:style>
      </dgm:prSet>
      <dgm:spPr>
        <a:solidFill>
          <a:schemeClr val="tx1">
            <a:lumMod val="65000"/>
            <a:lumOff val="35000"/>
          </a:schemeClr>
        </a:solidFill>
        <a:ln>
          <a:solidFill>
            <a:schemeClr val="tx1">
              <a:lumMod val="75000"/>
              <a:lumOff val="25000"/>
            </a:schemeClr>
          </a:solidFill>
        </a:ln>
      </dgm:spPr>
      <dgm:t>
        <a:bodyPr/>
        <a:lstStyle/>
        <a:p>
          <a:r>
            <a:rPr lang="en-US" dirty="0" smtClean="0"/>
            <a:t>Presented to the RTP</a:t>
          </a:r>
          <a:endParaRPr lang="en-US" dirty="0"/>
        </a:p>
      </dgm:t>
    </dgm:pt>
    <dgm:pt modelId="{BB6EF31D-0247-421B-B6D6-4EA3FFC28307}" type="parTrans" cxnId="{5156F366-76AC-4ADA-BCFC-8DFEEF6800F6}">
      <dgm:prSet/>
      <dgm:spPr/>
      <dgm:t>
        <a:bodyPr/>
        <a:lstStyle/>
        <a:p>
          <a:endParaRPr lang="en-US"/>
        </a:p>
      </dgm:t>
    </dgm:pt>
    <dgm:pt modelId="{2D81CA15-25EB-4F9F-897D-B89F575F1266}" type="sibTrans" cxnId="{5156F366-76AC-4ADA-BCFC-8DFEEF6800F6}">
      <dgm:prSet>
        <dgm:style>
          <a:lnRef idx="1">
            <a:schemeClr val="dk1"/>
          </a:lnRef>
          <a:fillRef idx="0">
            <a:schemeClr val="dk1"/>
          </a:fillRef>
          <a:effectRef idx="0">
            <a:schemeClr val="dk1"/>
          </a:effectRef>
          <a:fontRef idx="minor">
            <a:schemeClr val="tx1"/>
          </a:fontRef>
        </dgm:style>
      </dgm:prSet>
      <dgm:spPr>
        <a:ln>
          <a:solidFill>
            <a:schemeClr val="tx1">
              <a:lumMod val="75000"/>
              <a:lumOff val="25000"/>
            </a:schemeClr>
          </a:solidFill>
        </a:ln>
      </dgm:spPr>
      <dgm:t>
        <a:bodyPr/>
        <a:lstStyle/>
        <a:p>
          <a:endParaRPr lang="en-US"/>
        </a:p>
      </dgm:t>
    </dgm:pt>
    <dgm:pt modelId="{D24013B4-943E-4DEF-BE68-3A7E4F7C9378}">
      <dgm:prSet phldrT="[Text]">
        <dgm:style>
          <a:lnRef idx="2">
            <a:schemeClr val="accent1">
              <a:shade val="50000"/>
            </a:schemeClr>
          </a:lnRef>
          <a:fillRef idx="1">
            <a:schemeClr val="accent1"/>
          </a:fillRef>
          <a:effectRef idx="0">
            <a:schemeClr val="accent1"/>
          </a:effectRef>
          <a:fontRef idx="minor">
            <a:schemeClr val="lt1"/>
          </a:fontRef>
        </dgm:style>
      </dgm:prSet>
      <dgm:spPr>
        <a:solidFill>
          <a:schemeClr val="tx2">
            <a:lumMod val="75000"/>
          </a:schemeClr>
        </a:solidFill>
        <a:ln>
          <a:solidFill>
            <a:schemeClr val="tx2">
              <a:lumMod val="50000"/>
            </a:schemeClr>
          </a:solidFill>
        </a:ln>
      </dgm:spPr>
      <dgm:t>
        <a:bodyPr/>
        <a:lstStyle/>
        <a:p>
          <a:r>
            <a:rPr lang="en-US" dirty="0" smtClean="0"/>
            <a:t>RTP evaluate against UASS priorities</a:t>
          </a:r>
          <a:endParaRPr lang="en-US" dirty="0"/>
        </a:p>
      </dgm:t>
    </dgm:pt>
    <dgm:pt modelId="{7BB07100-1326-492C-ADC7-16886BD37FE9}" type="parTrans" cxnId="{30C8FFE9-299C-47FC-8186-C6FF832DFAC6}">
      <dgm:prSet/>
      <dgm:spPr/>
      <dgm:t>
        <a:bodyPr/>
        <a:lstStyle/>
        <a:p>
          <a:endParaRPr lang="en-US"/>
        </a:p>
      </dgm:t>
    </dgm:pt>
    <dgm:pt modelId="{7879517A-7715-4602-AC3F-DD9360D665E5}" type="sibTrans" cxnId="{30C8FFE9-299C-47FC-8186-C6FF832DFAC6}">
      <dgm:prSet>
        <dgm:style>
          <a:lnRef idx="1">
            <a:schemeClr val="accent1"/>
          </a:lnRef>
          <a:fillRef idx="0">
            <a:schemeClr val="accent1"/>
          </a:fillRef>
          <a:effectRef idx="0">
            <a:schemeClr val="accent1"/>
          </a:effectRef>
          <a:fontRef idx="minor">
            <a:schemeClr val="tx1"/>
          </a:fontRef>
        </dgm:style>
      </dgm:prSet>
      <dgm:spPr>
        <a:ln>
          <a:solidFill>
            <a:schemeClr val="tx2">
              <a:lumMod val="50000"/>
            </a:schemeClr>
          </a:solidFill>
        </a:ln>
      </dgm:spPr>
      <dgm:t>
        <a:bodyPr/>
        <a:lstStyle/>
        <a:p>
          <a:endParaRPr lang="en-US"/>
        </a:p>
      </dgm:t>
    </dgm:pt>
    <dgm:pt modelId="{E5F65C48-67DA-4036-B3F3-09D416F43EC2}">
      <dgm:prSet phldrT="[Text]">
        <dgm:style>
          <a:lnRef idx="2">
            <a:schemeClr val="accent1">
              <a:shade val="50000"/>
            </a:schemeClr>
          </a:lnRef>
          <a:fillRef idx="1">
            <a:schemeClr val="accent1"/>
          </a:fillRef>
          <a:effectRef idx="0">
            <a:schemeClr val="accent1"/>
          </a:effectRef>
          <a:fontRef idx="minor">
            <a:schemeClr val="lt1"/>
          </a:fontRef>
        </dgm:style>
      </dgm:prSet>
      <dgm:spPr>
        <a:solidFill>
          <a:schemeClr val="tx2">
            <a:lumMod val="75000"/>
          </a:schemeClr>
        </a:solidFill>
        <a:ln>
          <a:solidFill>
            <a:schemeClr val="tx2">
              <a:lumMod val="50000"/>
            </a:schemeClr>
          </a:solidFill>
        </a:ln>
      </dgm:spPr>
      <dgm:t>
        <a:bodyPr/>
        <a:lstStyle/>
        <a:p>
          <a:r>
            <a:rPr lang="en-US" dirty="0" smtClean="0"/>
            <a:t>RTP make determination to concur or not</a:t>
          </a:r>
          <a:endParaRPr lang="en-US" dirty="0"/>
        </a:p>
      </dgm:t>
    </dgm:pt>
    <dgm:pt modelId="{7ED58B25-5A6F-4673-A14E-8AA7A4108105}" type="parTrans" cxnId="{90D87DB4-9171-41E8-BD30-FA0A1DE663CF}">
      <dgm:prSet/>
      <dgm:spPr/>
      <dgm:t>
        <a:bodyPr/>
        <a:lstStyle/>
        <a:p>
          <a:endParaRPr lang="en-US"/>
        </a:p>
      </dgm:t>
    </dgm:pt>
    <dgm:pt modelId="{E4D0007A-7817-498C-BA13-8B8BA0A2AEE7}" type="sibTrans" cxnId="{90D87DB4-9171-41E8-BD30-FA0A1DE663CF}">
      <dgm:prSet>
        <dgm:style>
          <a:lnRef idx="1">
            <a:schemeClr val="accent1"/>
          </a:lnRef>
          <a:fillRef idx="0">
            <a:schemeClr val="accent1"/>
          </a:fillRef>
          <a:effectRef idx="0">
            <a:schemeClr val="accent1"/>
          </a:effectRef>
          <a:fontRef idx="minor">
            <a:schemeClr val="tx1"/>
          </a:fontRef>
        </dgm:style>
      </dgm:prSet>
      <dgm:spPr>
        <a:ln>
          <a:solidFill>
            <a:schemeClr val="tx2">
              <a:lumMod val="50000"/>
            </a:schemeClr>
          </a:solidFill>
        </a:ln>
      </dgm:spPr>
      <dgm:t>
        <a:bodyPr/>
        <a:lstStyle/>
        <a:p>
          <a:endParaRPr lang="en-US"/>
        </a:p>
      </dgm:t>
    </dgm:pt>
    <dgm:pt modelId="{8A727DB3-CF45-4A54-B19D-2DEA1806D1D7}">
      <dgm:prSet phldrT="[Text]">
        <dgm:style>
          <a:lnRef idx="2">
            <a:schemeClr val="accent1">
              <a:shade val="50000"/>
            </a:schemeClr>
          </a:lnRef>
          <a:fillRef idx="1">
            <a:schemeClr val="accent1"/>
          </a:fillRef>
          <a:effectRef idx="0">
            <a:schemeClr val="accent1"/>
          </a:effectRef>
          <a:fontRef idx="minor">
            <a:schemeClr val="lt1"/>
          </a:fontRef>
        </dgm:style>
      </dgm:prSet>
      <dgm:spPr>
        <a:solidFill>
          <a:schemeClr val="tx2">
            <a:lumMod val="75000"/>
          </a:schemeClr>
        </a:solidFill>
        <a:ln>
          <a:solidFill>
            <a:schemeClr val="tx2">
              <a:lumMod val="50000"/>
            </a:schemeClr>
          </a:solidFill>
        </a:ln>
      </dgm:spPr>
      <dgm:t>
        <a:bodyPr/>
        <a:lstStyle/>
        <a:p>
          <a:r>
            <a:rPr lang="en-US" smtClean="0"/>
            <a:t>RTP prioritize</a:t>
          </a:r>
          <a:endParaRPr lang="en-US" dirty="0"/>
        </a:p>
      </dgm:t>
    </dgm:pt>
    <dgm:pt modelId="{34189FAF-B91D-46C4-9F99-31FB4E6D2AA5}" type="parTrans" cxnId="{9A17EDF4-AE64-451F-85FC-712C3E591F61}">
      <dgm:prSet/>
      <dgm:spPr/>
      <dgm:t>
        <a:bodyPr/>
        <a:lstStyle/>
        <a:p>
          <a:endParaRPr lang="en-US"/>
        </a:p>
      </dgm:t>
    </dgm:pt>
    <dgm:pt modelId="{98D47FEE-6475-4A18-A8D2-3456A937AA2C}" type="sibTrans" cxnId="{9A17EDF4-AE64-451F-85FC-712C3E591F61}">
      <dgm:prSet>
        <dgm:style>
          <a:lnRef idx="1">
            <a:schemeClr val="accent1"/>
          </a:lnRef>
          <a:fillRef idx="0">
            <a:schemeClr val="accent1"/>
          </a:fillRef>
          <a:effectRef idx="0">
            <a:schemeClr val="accent1"/>
          </a:effectRef>
          <a:fontRef idx="minor">
            <a:schemeClr val="tx1"/>
          </a:fontRef>
        </dgm:style>
      </dgm:prSet>
      <dgm:spPr>
        <a:ln>
          <a:solidFill>
            <a:schemeClr val="tx2">
              <a:lumMod val="50000"/>
            </a:schemeClr>
          </a:solidFill>
        </a:ln>
      </dgm:spPr>
      <dgm:t>
        <a:bodyPr/>
        <a:lstStyle/>
        <a:p>
          <a:endParaRPr lang="en-US"/>
        </a:p>
      </dgm:t>
    </dgm:pt>
    <dgm:pt modelId="{1FE450A9-3278-4A5C-B4FE-FCC087E3365B}">
      <dgm:prSet phldrT="[Text]">
        <dgm:style>
          <a:lnRef idx="2">
            <a:schemeClr val="accent1">
              <a:shade val="50000"/>
            </a:schemeClr>
          </a:lnRef>
          <a:fillRef idx="1">
            <a:schemeClr val="accent1"/>
          </a:fillRef>
          <a:effectRef idx="0">
            <a:schemeClr val="accent1"/>
          </a:effectRef>
          <a:fontRef idx="minor">
            <a:schemeClr val="lt1"/>
          </a:fontRef>
        </dgm:style>
      </dgm:prSet>
      <dgm:spPr>
        <a:solidFill>
          <a:schemeClr val="tx2">
            <a:lumMod val="75000"/>
          </a:schemeClr>
        </a:solidFill>
        <a:ln>
          <a:solidFill>
            <a:schemeClr val="tx2">
              <a:lumMod val="50000"/>
            </a:schemeClr>
          </a:solidFill>
        </a:ln>
      </dgm:spPr>
      <dgm:t>
        <a:bodyPr/>
        <a:lstStyle/>
        <a:p>
          <a:r>
            <a:rPr lang="en-US" dirty="0" smtClean="0"/>
            <a:t>RTP present to UAWG*</a:t>
          </a:r>
          <a:endParaRPr lang="en-US" dirty="0"/>
        </a:p>
      </dgm:t>
    </dgm:pt>
    <dgm:pt modelId="{6DA5C0FB-6B4B-471E-9A66-664C1A3F5CA3}" type="parTrans" cxnId="{3F170670-84C1-4A89-A6BA-3A18C7EA4E97}">
      <dgm:prSet/>
      <dgm:spPr/>
      <dgm:t>
        <a:bodyPr/>
        <a:lstStyle/>
        <a:p>
          <a:endParaRPr lang="en-US"/>
        </a:p>
      </dgm:t>
    </dgm:pt>
    <dgm:pt modelId="{5DE720C9-A138-406F-B6E5-DA50546FD095}" type="sibTrans" cxnId="{3F170670-84C1-4A89-A6BA-3A18C7EA4E97}">
      <dgm:prSet>
        <dgm:style>
          <a:lnRef idx="1">
            <a:schemeClr val="accent1"/>
          </a:lnRef>
          <a:fillRef idx="0">
            <a:schemeClr val="accent1"/>
          </a:fillRef>
          <a:effectRef idx="0">
            <a:schemeClr val="accent1"/>
          </a:effectRef>
          <a:fontRef idx="minor">
            <a:schemeClr val="tx1"/>
          </a:fontRef>
        </dgm:style>
      </dgm:prSet>
      <dgm:spPr>
        <a:ln>
          <a:solidFill>
            <a:schemeClr val="tx2">
              <a:lumMod val="50000"/>
            </a:schemeClr>
          </a:solidFill>
        </a:ln>
      </dgm:spPr>
      <dgm:t>
        <a:bodyPr/>
        <a:lstStyle/>
        <a:p>
          <a:endParaRPr lang="en-US"/>
        </a:p>
      </dgm:t>
    </dgm:pt>
    <dgm:pt modelId="{AF251E40-536D-4C43-B0FF-97E9FC9F2482}">
      <dgm:prSet phldrT="[Text]">
        <dgm:style>
          <a:lnRef idx="2">
            <a:schemeClr val="accent3">
              <a:shade val="50000"/>
            </a:schemeClr>
          </a:lnRef>
          <a:fillRef idx="1">
            <a:schemeClr val="accent3"/>
          </a:fillRef>
          <a:effectRef idx="0">
            <a:schemeClr val="accent3"/>
          </a:effectRef>
          <a:fontRef idx="minor">
            <a:schemeClr val="lt1"/>
          </a:fontRef>
        </dgm:style>
      </dgm:prSet>
      <dgm:spPr>
        <a:solidFill>
          <a:schemeClr val="bg2">
            <a:lumMod val="50000"/>
          </a:schemeClr>
        </a:solidFill>
        <a:ln>
          <a:solidFill>
            <a:schemeClr val="bg2">
              <a:lumMod val="25000"/>
            </a:schemeClr>
          </a:solidFill>
        </a:ln>
      </dgm:spPr>
      <dgm:t>
        <a:bodyPr/>
        <a:lstStyle/>
        <a:p>
          <a:r>
            <a:rPr lang="en-US" dirty="0" smtClean="0"/>
            <a:t>UAWG makes final decisions</a:t>
          </a:r>
          <a:endParaRPr lang="en-US" dirty="0"/>
        </a:p>
      </dgm:t>
    </dgm:pt>
    <dgm:pt modelId="{977AB05C-53CD-4632-98A7-C561ADEA7686}" type="parTrans" cxnId="{3A80481E-78E2-4114-9523-AA15620E3FC2}">
      <dgm:prSet/>
      <dgm:spPr/>
      <dgm:t>
        <a:bodyPr/>
        <a:lstStyle/>
        <a:p>
          <a:endParaRPr lang="en-US"/>
        </a:p>
      </dgm:t>
    </dgm:pt>
    <dgm:pt modelId="{6A3F30A0-A9B1-4315-BF2E-DFE7D4C2D66A}" type="sibTrans" cxnId="{3A80481E-78E2-4114-9523-AA15620E3FC2}">
      <dgm:prSet/>
      <dgm:spPr>
        <a:ln>
          <a:solidFill>
            <a:schemeClr val="bg2">
              <a:lumMod val="25000"/>
            </a:schemeClr>
          </a:solidFill>
        </a:ln>
      </dgm:spPr>
      <dgm:t>
        <a:bodyPr/>
        <a:lstStyle/>
        <a:p>
          <a:endParaRPr lang="en-US"/>
        </a:p>
      </dgm:t>
    </dgm:pt>
    <dgm:pt modelId="{CD00FB61-4D30-4F51-A37D-6B80CE7B5835}">
      <dgm:prSet phldrT="[Text]">
        <dgm:style>
          <a:lnRef idx="2">
            <a:schemeClr val="accent2">
              <a:shade val="50000"/>
            </a:schemeClr>
          </a:lnRef>
          <a:fillRef idx="1">
            <a:schemeClr val="accent2"/>
          </a:fillRef>
          <a:effectRef idx="0">
            <a:schemeClr val="accent2"/>
          </a:effectRef>
          <a:fontRef idx="minor">
            <a:schemeClr val="lt1"/>
          </a:fontRef>
        </dgm:style>
      </dgm:prSet>
      <dgm:spPr>
        <a:solidFill>
          <a:schemeClr val="accent2">
            <a:lumMod val="75000"/>
          </a:schemeClr>
        </a:solidFill>
        <a:ln>
          <a:solidFill>
            <a:schemeClr val="accent2">
              <a:lumMod val="50000"/>
            </a:schemeClr>
          </a:solidFill>
        </a:ln>
      </dgm:spPr>
      <dgm:t>
        <a:bodyPr/>
        <a:lstStyle/>
        <a:p>
          <a:r>
            <a:rPr lang="en-US" dirty="0" smtClean="0"/>
            <a:t>SDOHS PM incorporate in submission process as defined by DHS and SDOHS</a:t>
          </a:r>
          <a:endParaRPr lang="en-US" dirty="0"/>
        </a:p>
      </dgm:t>
    </dgm:pt>
    <dgm:pt modelId="{65B46B30-F234-4942-82E8-E61A5EBE6B6D}" type="parTrans" cxnId="{41585D8F-3A8A-4736-BED1-CA7537CD5B00}">
      <dgm:prSet/>
      <dgm:spPr/>
      <dgm:t>
        <a:bodyPr/>
        <a:lstStyle/>
        <a:p>
          <a:endParaRPr lang="en-US"/>
        </a:p>
      </dgm:t>
    </dgm:pt>
    <dgm:pt modelId="{834FC5DA-5922-498E-BCFD-056894F5AC07}" type="sibTrans" cxnId="{41585D8F-3A8A-4736-BED1-CA7537CD5B00}">
      <dgm:prSet/>
      <dgm:spPr>
        <a:ln>
          <a:solidFill>
            <a:schemeClr val="accent2">
              <a:lumMod val="50000"/>
            </a:schemeClr>
          </a:solidFill>
        </a:ln>
      </dgm:spPr>
      <dgm:t>
        <a:bodyPr/>
        <a:lstStyle/>
        <a:p>
          <a:endParaRPr lang="en-US"/>
        </a:p>
      </dgm:t>
    </dgm:pt>
    <dgm:pt modelId="{E222A501-4E68-4BA5-9210-3009045F39ED}">
      <dgm:prSet phldrT="[Text]">
        <dgm:style>
          <a:lnRef idx="2">
            <a:schemeClr val="accent2">
              <a:shade val="50000"/>
            </a:schemeClr>
          </a:lnRef>
          <a:fillRef idx="1">
            <a:schemeClr val="accent2"/>
          </a:fillRef>
          <a:effectRef idx="0">
            <a:schemeClr val="accent2"/>
          </a:effectRef>
          <a:fontRef idx="minor">
            <a:schemeClr val="lt1"/>
          </a:fontRef>
        </dgm:style>
      </dgm:prSet>
      <dgm:spPr>
        <a:solidFill>
          <a:schemeClr val="accent2">
            <a:lumMod val="75000"/>
          </a:schemeClr>
        </a:solidFill>
        <a:ln>
          <a:solidFill>
            <a:schemeClr val="accent2">
              <a:lumMod val="50000"/>
            </a:schemeClr>
          </a:solidFill>
        </a:ln>
      </dgm:spPr>
      <dgm:t>
        <a:bodyPr/>
        <a:lstStyle/>
        <a:p>
          <a:r>
            <a:rPr lang="en-US" dirty="0" smtClean="0"/>
            <a:t>SDOHS receive award notification</a:t>
          </a:r>
          <a:endParaRPr lang="en-US" dirty="0"/>
        </a:p>
      </dgm:t>
    </dgm:pt>
    <dgm:pt modelId="{8570FDE4-C62D-47F4-858F-82251245EAE1}" type="parTrans" cxnId="{A69035F6-50A2-4B93-95A5-5445D3135905}">
      <dgm:prSet/>
      <dgm:spPr/>
      <dgm:t>
        <a:bodyPr/>
        <a:lstStyle/>
        <a:p>
          <a:endParaRPr lang="en-US"/>
        </a:p>
      </dgm:t>
    </dgm:pt>
    <dgm:pt modelId="{692A110E-36F5-431E-A2BC-F085FEA760DB}" type="sibTrans" cxnId="{A69035F6-50A2-4B93-95A5-5445D3135905}">
      <dgm:prSet/>
      <dgm:spPr>
        <a:ln>
          <a:solidFill>
            <a:schemeClr val="accent2">
              <a:lumMod val="50000"/>
            </a:schemeClr>
          </a:solidFill>
        </a:ln>
      </dgm:spPr>
      <dgm:t>
        <a:bodyPr/>
        <a:lstStyle/>
        <a:p>
          <a:endParaRPr lang="en-US"/>
        </a:p>
      </dgm:t>
    </dgm:pt>
    <dgm:pt modelId="{C729EBED-7D97-43EE-A94D-9CC0C53C87B3}">
      <dgm:prSet phldrT="[Text]">
        <dgm:style>
          <a:lnRef idx="2">
            <a:schemeClr val="accent2">
              <a:shade val="50000"/>
            </a:schemeClr>
          </a:lnRef>
          <a:fillRef idx="1">
            <a:schemeClr val="accent2"/>
          </a:fillRef>
          <a:effectRef idx="0">
            <a:schemeClr val="accent2"/>
          </a:effectRef>
          <a:fontRef idx="minor">
            <a:schemeClr val="lt1"/>
          </a:fontRef>
        </dgm:style>
      </dgm:prSet>
      <dgm:spPr>
        <a:solidFill>
          <a:schemeClr val="accent2">
            <a:lumMod val="75000"/>
          </a:schemeClr>
        </a:solidFill>
        <a:ln>
          <a:solidFill>
            <a:schemeClr val="accent2">
              <a:lumMod val="50000"/>
            </a:schemeClr>
          </a:solidFill>
        </a:ln>
      </dgm:spPr>
      <dgm:t>
        <a:bodyPr/>
        <a:lstStyle/>
        <a:p>
          <a:r>
            <a:rPr lang="en-US" dirty="0" smtClean="0"/>
            <a:t>SDOHS determine reallocation requirement based on State 20%</a:t>
          </a:r>
          <a:endParaRPr lang="en-US" dirty="0"/>
        </a:p>
      </dgm:t>
    </dgm:pt>
    <dgm:pt modelId="{04F8D446-E5B6-4432-8250-AB3D1728EF58}" type="parTrans" cxnId="{79D33C32-0617-4D1B-BC31-D65DF9941027}">
      <dgm:prSet/>
      <dgm:spPr/>
      <dgm:t>
        <a:bodyPr/>
        <a:lstStyle/>
        <a:p>
          <a:endParaRPr lang="en-US"/>
        </a:p>
      </dgm:t>
    </dgm:pt>
    <dgm:pt modelId="{E1FF1521-1532-479A-BBA4-7D2F56222291}" type="sibTrans" cxnId="{79D33C32-0617-4D1B-BC31-D65DF9941027}">
      <dgm:prSet/>
      <dgm:spPr>
        <a:ln>
          <a:solidFill>
            <a:schemeClr val="accent2">
              <a:lumMod val="50000"/>
            </a:schemeClr>
          </a:solidFill>
        </a:ln>
      </dgm:spPr>
      <dgm:t>
        <a:bodyPr/>
        <a:lstStyle/>
        <a:p>
          <a:endParaRPr lang="en-US"/>
        </a:p>
      </dgm:t>
    </dgm:pt>
    <dgm:pt modelId="{87721273-3A22-4570-86D1-229EFF9DF724}">
      <dgm:prSet phldrT="[Text]">
        <dgm:style>
          <a:lnRef idx="2">
            <a:schemeClr val="accent2">
              <a:shade val="50000"/>
            </a:schemeClr>
          </a:lnRef>
          <a:fillRef idx="1">
            <a:schemeClr val="accent2"/>
          </a:fillRef>
          <a:effectRef idx="0">
            <a:schemeClr val="accent2"/>
          </a:effectRef>
          <a:fontRef idx="minor">
            <a:schemeClr val="lt1"/>
          </a:fontRef>
        </dgm:style>
      </dgm:prSet>
      <dgm:spPr>
        <a:solidFill>
          <a:schemeClr val="accent2">
            <a:lumMod val="75000"/>
          </a:schemeClr>
        </a:solidFill>
        <a:ln>
          <a:solidFill>
            <a:schemeClr val="accent2">
              <a:lumMod val="50000"/>
            </a:schemeClr>
          </a:solidFill>
        </a:ln>
      </dgm:spPr>
      <dgm:t>
        <a:bodyPr/>
        <a:lstStyle/>
        <a:p>
          <a:r>
            <a:rPr lang="en-US" dirty="0" smtClean="0"/>
            <a:t>SDOHS allocates grant</a:t>
          </a:r>
          <a:endParaRPr lang="en-US" dirty="0"/>
        </a:p>
      </dgm:t>
    </dgm:pt>
    <dgm:pt modelId="{3497A916-E55D-41DE-AD0C-0B7F90AE10ED}" type="parTrans" cxnId="{22B87603-F4D7-42CF-8EAF-A4611F7E2B9E}">
      <dgm:prSet/>
      <dgm:spPr/>
      <dgm:t>
        <a:bodyPr/>
        <a:lstStyle/>
        <a:p>
          <a:endParaRPr lang="en-US"/>
        </a:p>
      </dgm:t>
    </dgm:pt>
    <dgm:pt modelId="{770B9A87-0925-46FD-8456-EA79088D7132}" type="sibTrans" cxnId="{22B87603-F4D7-42CF-8EAF-A4611F7E2B9E}">
      <dgm:prSet/>
      <dgm:spPr>
        <a:ln>
          <a:solidFill>
            <a:schemeClr val="accent2">
              <a:lumMod val="50000"/>
            </a:schemeClr>
          </a:solidFill>
        </a:ln>
      </dgm:spPr>
      <dgm:t>
        <a:bodyPr/>
        <a:lstStyle/>
        <a:p>
          <a:endParaRPr lang="en-US"/>
        </a:p>
      </dgm:t>
    </dgm:pt>
    <dgm:pt modelId="{7B1F536E-8BC8-414C-BE02-42E25A8208A8}">
      <dgm:prSet phldrT="[Text]">
        <dgm:style>
          <a:lnRef idx="2">
            <a:schemeClr val="accent4">
              <a:shade val="50000"/>
            </a:schemeClr>
          </a:lnRef>
          <a:fillRef idx="1">
            <a:schemeClr val="accent4"/>
          </a:fillRef>
          <a:effectRef idx="0">
            <a:schemeClr val="accent4"/>
          </a:effectRef>
          <a:fontRef idx="minor">
            <a:schemeClr val="lt1"/>
          </a:fontRef>
        </dgm:style>
      </dgm:prSet>
      <dgm:spPr>
        <a:solidFill>
          <a:schemeClr val="tx1">
            <a:lumMod val="65000"/>
            <a:lumOff val="35000"/>
          </a:schemeClr>
        </a:solidFill>
        <a:ln>
          <a:solidFill>
            <a:schemeClr val="tx1">
              <a:lumMod val="75000"/>
              <a:lumOff val="25000"/>
            </a:schemeClr>
          </a:solidFill>
        </a:ln>
      </dgm:spPr>
      <dgm:t>
        <a:bodyPr/>
        <a:lstStyle/>
        <a:p>
          <a:r>
            <a:rPr lang="en-US" dirty="0" smtClean="0"/>
            <a:t>Leads take reporting responsibility</a:t>
          </a:r>
          <a:endParaRPr lang="en-US" dirty="0"/>
        </a:p>
      </dgm:t>
    </dgm:pt>
    <dgm:pt modelId="{AC1DDF1E-9E53-4D50-B82A-406A374060F0}" type="parTrans" cxnId="{47D0297C-1F05-4B65-82B1-8BE74B5F9835}">
      <dgm:prSet/>
      <dgm:spPr/>
      <dgm:t>
        <a:bodyPr/>
        <a:lstStyle/>
        <a:p>
          <a:endParaRPr lang="en-US"/>
        </a:p>
      </dgm:t>
    </dgm:pt>
    <dgm:pt modelId="{85BD8B95-C508-4160-9F79-B2B0FA568088}" type="sibTrans" cxnId="{47D0297C-1F05-4B65-82B1-8BE74B5F9835}">
      <dgm:prSet/>
      <dgm:spPr>
        <a:ln>
          <a:solidFill>
            <a:schemeClr val="tx1">
              <a:lumMod val="75000"/>
              <a:lumOff val="25000"/>
            </a:schemeClr>
          </a:solidFill>
        </a:ln>
      </dgm:spPr>
      <dgm:t>
        <a:bodyPr/>
        <a:lstStyle/>
        <a:p>
          <a:endParaRPr lang="en-US"/>
        </a:p>
      </dgm:t>
    </dgm:pt>
    <dgm:pt modelId="{E4CFD548-DEF1-43D8-A6B7-138BF59C7523}">
      <dgm:prSet phldrT="[Text]">
        <dgm:style>
          <a:lnRef idx="2">
            <a:schemeClr val="accent4">
              <a:shade val="50000"/>
            </a:schemeClr>
          </a:lnRef>
          <a:fillRef idx="1">
            <a:schemeClr val="accent4"/>
          </a:fillRef>
          <a:effectRef idx="0">
            <a:schemeClr val="accent4"/>
          </a:effectRef>
          <a:fontRef idx="minor">
            <a:schemeClr val="lt1"/>
          </a:fontRef>
        </dgm:style>
      </dgm:prSet>
      <dgm:spPr>
        <a:solidFill>
          <a:schemeClr val="tx1">
            <a:lumMod val="65000"/>
            <a:lumOff val="35000"/>
          </a:schemeClr>
        </a:solidFill>
        <a:ln>
          <a:solidFill>
            <a:schemeClr val="tx1">
              <a:lumMod val="75000"/>
              <a:lumOff val="25000"/>
            </a:schemeClr>
          </a:solidFill>
        </a:ln>
      </dgm:spPr>
      <dgm:t>
        <a:bodyPr/>
        <a:lstStyle/>
        <a:p>
          <a:r>
            <a:rPr lang="en-US" dirty="0" smtClean="0"/>
            <a:t>Grant underway</a:t>
          </a:r>
          <a:endParaRPr lang="en-US" dirty="0"/>
        </a:p>
      </dgm:t>
    </dgm:pt>
    <dgm:pt modelId="{7D00932D-44F7-48AE-9229-6210CF7F40AC}" type="parTrans" cxnId="{4A2C9846-AB89-432A-A8FE-F72DC4C5E3E2}">
      <dgm:prSet/>
      <dgm:spPr/>
      <dgm:t>
        <a:bodyPr/>
        <a:lstStyle/>
        <a:p>
          <a:endParaRPr lang="en-US"/>
        </a:p>
      </dgm:t>
    </dgm:pt>
    <dgm:pt modelId="{E7AF5A3F-39B1-44EB-91A3-FCEA902C12E1}" type="sibTrans" cxnId="{4A2C9846-AB89-432A-A8FE-F72DC4C5E3E2}">
      <dgm:prSet/>
      <dgm:spPr>
        <a:ln>
          <a:solidFill>
            <a:schemeClr val="tx1">
              <a:lumMod val="75000"/>
              <a:lumOff val="25000"/>
            </a:schemeClr>
          </a:solidFill>
        </a:ln>
      </dgm:spPr>
      <dgm:t>
        <a:bodyPr/>
        <a:lstStyle/>
        <a:p>
          <a:endParaRPr lang="en-US"/>
        </a:p>
      </dgm:t>
    </dgm:pt>
    <dgm:pt modelId="{5D91440B-8E09-42E2-96D4-1EB665B4EC6F}">
      <dgm:prSet phldrT="[Text]">
        <dgm:style>
          <a:lnRef idx="2">
            <a:schemeClr val="accent4">
              <a:shade val="50000"/>
            </a:schemeClr>
          </a:lnRef>
          <a:fillRef idx="1">
            <a:schemeClr val="accent4"/>
          </a:fillRef>
          <a:effectRef idx="0">
            <a:schemeClr val="accent4"/>
          </a:effectRef>
          <a:fontRef idx="minor">
            <a:schemeClr val="lt1"/>
          </a:fontRef>
        </dgm:style>
      </dgm:prSet>
      <dgm:spPr>
        <a:solidFill>
          <a:schemeClr val="tx1">
            <a:lumMod val="65000"/>
            <a:lumOff val="35000"/>
          </a:schemeClr>
        </a:solidFill>
        <a:ln>
          <a:solidFill>
            <a:schemeClr val="tx1">
              <a:lumMod val="75000"/>
              <a:lumOff val="25000"/>
            </a:schemeClr>
          </a:solidFill>
        </a:ln>
      </dgm:spPr>
      <dgm:t>
        <a:bodyPr/>
        <a:lstStyle/>
        <a:p>
          <a:r>
            <a:rPr lang="en-US" dirty="0" smtClean="0"/>
            <a:t>Periodic status updates by Leads to SDOHS, UAWG and to the RTP</a:t>
          </a:r>
          <a:endParaRPr lang="en-US" dirty="0"/>
        </a:p>
      </dgm:t>
    </dgm:pt>
    <dgm:pt modelId="{E4D7892F-CD66-4DD6-BE0D-5EA88CCFE884}" type="parTrans" cxnId="{2BDD4CA7-80B7-417D-B842-84639F7655FB}">
      <dgm:prSet/>
      <dgm:spPr/>
      <dgm:t>
        <a:bodyPr/>
        <a:lstStyle/>
        <a:p>
          <a:endParaRPr lang="en-US"/>
        </a:p>
      </dgm:t>
    </dgm:pt>
    <dgm:pt modelId="{BC6D08A4-1903-455B-AECD-6F4A7C10F942}" type="sibTrans" cxnId="{2BDD4CA7-80B7-417D-B842-84639F7655FB}">
      <dgm:prSet/>
      <dgm:spPr/>
      <dgm:t>
        <a:bodyPr/>
        <a:lstStyle/>
        <a:p>
          <a:endParaRPr lang="en-US" dirty="0"/>
        </a:p>
      </dgm:t>
    </dgm:pt>
    <dgm:pt modelId="{B2C41017-80F6-468A-ABFB-B47319F31A21}">
      <dgm:prSet phldrT="[Text]">
        <dgm:style>
          <a:lnRef idx="2">
            <a:schemeClr val="accent2">
              <a:shade val="50000"/>
            </a:schemeClr>
          </a:lnRef>
          <a:fillRef idx="1">
            <a:schemeClr val="accent2"/>
          </a:fillRef>
          <a:effectRef idx="0">
            <a:schemeClr val="accent2"/>
          </a:effectRef>
          <a:fontRef idx="minor">
            <a:schemeClr val="lt1"/>
          </a:fontRef>
        </dgm:style>
      </dgm:prSet>
      <dgm:spPr>
        <a:solidFill>
          <a:schemeClr val="tx1">
            <a:lumMod val="65000"/>
            <a:lumOff val="35000"/>
          </a:schemeClr>
        </a:solidFill>
        <a:ln>
          <a:solidFill>
            <a:schemeClr val="accent2">
              <a:lumMod val="50000"/>
            </a:schemeClr>
          </a:solidFill>
        </a:ln>
      </dgm:spPr>
      <dgm:t>
        <a:bodyPr/>
        <a:lstStyle/>
        <a:p>
          <a:r>
            <a:rPr lang="en-US" dirty="0" smtClean="0"/>
            <a:t>Goal monitoring in place</a:t>
          </a:r>
          <a:endParaRPr lang="en-US" dirty="0"/>
        </a:p>
      </dgm:t>
    </dgm:pt>
    <dgm:pt modelId="{FEDD8ED7-FB21-477C-B89C-8F9749C9491B}" type="parTrans" cxnId="{D21AA1F4-C840-44C2-8A63-5A93028B6C41}">
      <dgm:prSet/>
      <dgm:spPr/>
      <dgm:t>
        <a:bodyPr/>
        <a:lstStyle/>
        <a:p>
          <a:endParaRPr lang="en-US"/>
        </a:p>
      </dgm:t>
    </dgm:pt>
    <dgm:pt modelId="{9DE6F081-18DB-49F6-9911-C8646FE44128}" type="sibTrans" cxnId="{D21AA1F4-C840-44C2-8A63-5A93028B6C41}">
      <dgm:prSet/>
      <dgm:spPr/>
      <dgm:t>
        <a:bodyPr/>
        <a:lstStyle/>
        <a:p>
          <a:endParaRPr lang="en-US"/>
        </a:p>
      </dgm:t>
    </dgm:pt>
    <dgm:pt modelId="{B8451239-88C0-47E0-8AF8-80705904ADE5}" type="pres">
      <dgm:prSet presAssocID="{9BC2136C-70EE-496B-AB9A-D7D6A09E1E6E}" presName="Name0" presStyleCnt="0">
        <dgm:presLayoutVars>
          <dgm:dir/>
          <dgm:resizeHandles val="exact"/>
        </dgm:presLayoutVars>
      </dgm:prSet>
      <dgm:spPr/>
      <dgm:t>
        <a:bodyPr/>
        <a:lstStyle/>
        <a:p>
          <a:endParaRPr lang="en-US"/>
        </a:p>
      </dgm:t>
    </dgm:pt>
    <dgm:pt modelId="{2F7B7130-0A76-472B-9827-BE86116609A7}" type="pres">
      <dgm:prSet presAssocID="{174541CD-33A6-4004-9DFC-B26E298943AC}" presName="node" presStyleLbl="node1" presStyleIdx="0" presStyleCnt="16" custLinFactNeighborX="-3953" custLinFactNeighborY="-1385">
        <dgm:presLayoutVars>
          <dgm:bulletEnabled val="1"/>
        </dgm:presLayoutVars>
      </dgm:prSet>
      <dgm:spPr/>
      <dgm:t>
        <a:bodyPr/>
        <a:lstStyle/>
        <a:p>
          <a:endParaRPr lang="en-US"/>
        </a:p>
      </dgm:t>
    </dgm:pt>
    <dgm:pt modelId="{DDEB8077-9530-4012-8572-F16C3D3F26E4}" type="pres">
      <dgm:prSet presAssocID="{E3C91BA0-3740-44D0-A49B-E37D4EF5C77B}" presName="sibTrans" presStyleLbl="sibTrans1D1" presStyleIdx="0" presStyleCnt="15"/>
      <dgm:spPr/>
      <dgm:t>
        <a:bodyPr/>
        <a:lstStyle/>
        <a:p>
          <a:endParaRPr lang="en-US"/>
        </a:p>
      </dgm:t>
    </dgm:pt>
    <dgm:pt modelId="{3103F611-4660-416E-AFCC-CB1684E0E211}" type="pres">
      <dgm:prSet presAssocID="{E3C91BA0-3740-44D0-A49B-E37D4EF5C77B}" presName="connectorText" presStyleLbl="sibTrans1D1" presStyleIdx="0" presStyleCnt="15"/>
      <dgm:spPr/>
      <dgm:t>
        <a:bodyPr/>
        <a:lstStyle/>
        <a:p>
          <a:endParaRPr lang="en-US"/>
        </a:p>
      </dgm:t>
    </dgm:pt>
    <dgm:pt modelId="{68BF9465-834F-44AE-B446-0FF359CCA540}" type="pres">
      <dgm:prSet presAssocID="{44A8D109-69F4-49AE-9A2B-BB48762167D2}" presName="node" presStyleLbl="node1" presStyleIdx="1" presStyleCnt="16" custLinFactNeighborX="-3953" custLinFactNeighborY="-1385">
        <dgm:presLayoutVars>
          <dgm:bulletEnabled val="1"/>
        </dgm:presLayoutVars>
      </dgm:prSet>
      <dgm:spPr/>
      <dgm:t>
        <a:bodyPr/>
        <a:lstStyle/>
        <a:p>
          <a:endParaRPr lang="en-US"/>
        </a:p>
      </dgm:t>
    </dgm:pt>
    <dgm:pt modelId="{E4F57DA5-5514-4751-AE19-73EE10FF2EAB}" type="pres">
      <dgm:prSet presAssocID="{01B74559-5428-4B90-8CB8-01086154E847}" presName="sibTrans" presStyleLbl="sibTrans1D1" presStyleIdx="1" presStyleCnt="15"/>
      <dgm:spPr/>
      <dgm:t>
        <a:bodyPr/>
        <a:lstStyle/>
        <a:p>
          <a:endParaRPr lang="en-US"/>
        </a:p>
      </dgm:t>
    </dgm:pt>
    <dgm:pt modelId="{278382EB-C6A0-43CF-8337-135680855E78}" type="pres">
      <dgm:prSet presAssocID="{01B74559-5428-4B90-8CB8-01086154E847}" presName="connectorText" presStyleLbl="sibTrans1D1" presStyleIdx="1" presStyleCnt="15"/>
      <dgm:spPr/>
      <dgm:t>
        <a:bodyPr/>
        <a:lstStyle/>
        <a:p>
          <a:endParaRPr lang="en-US"/>
        </a:p>
      </dgm:t>
    </dgm:pt>
    <dgm:pt modelId="{0D05B8E1-352C-403D-A4BB-4BA3E90DFA93}" type="pres">
      <dgm:prSet presAssocID="{3D1735ED-EBAC-4397-B208-E13C7B5F1B92}" presName="node" presStyleLbl="node1" presStyleIdx="2" presStyleCnt="16" custLinFactNeighborX="-3953" custLinFactNeighborY="-1385">
        <dgm:presLayoutVars>
          <dgm:bulletEnabled val="1"/>
        </dgm:presLayoutVars>
      </dgm:prSet>
      <dgm:spPr/>
      <dgm:t>
        <a:bodyPr/>
        <a:lstStyle/>
        <a:p>
          <a:endParaRPr lang="en-US"/>
        </a:p>
      </dgm:t>
    </dgm:pt>
    <dgm:pt modelId="{C1BA5E9C-3E64-49D1-ADAD-168454C75568}" type="pres">
      <dgm:prSet presAssocID="{2D81CA15-25EB-4F9F-897D-B89F575F1266}" presName="sibTrans" presStyleLbl="sibTrans1D1" presStyleIdx="2" presStyleCnt="15"/>
      <dgm:spPr/>
      <dgm:t>
        <a:bodyPr/>
        <a:lstStyle/>
        <a:p>
          <a:endParaRPr lang="en-US"/>
        </a:p>
      </dgm:t>
    </dgm:pt>
    <dgm:pt modelId="{EC251B32-8916-46A6-B090-9732969B5D79}" type="pres">
      <dgm:prSet presAssocID="{2D81CA15-25EB-4F9F-897D-B89F575F1266}" presName="connectorText" presStyleLbl="sibTrans1D1" presStyleIdx="2" presStyleCnt="15"/>
      <dgm:spPr/>
      <dgm:t>
        <a:bodyPr/>
        <a:lstStyle/>
        <a:p>
          <a:endParaRPr lang="en-US"/>
        </a:p>
      </dgm:t>
    </dgm:pt>
    <dgm:pt modelId="{11844B49-D0E3-46CC-A960-6A80DAF522E5}" type="pres">
      <dgm:prSet presAssocID="{D24013B4-943E-4DEF-BE68-3A7E4F7C9378}" presName="node" presStyleLbl="node1" presStyleIdx="3" presStyleCnt="16">
        <dgm:presLayoutVars>
          <dgm:bulletEnabled val="1"/>
        </dgm:presLayoutVars>
      </dgm:prSet>
      <dgm:spPr/>
      <dgm:t>
        <a:bodyPr/>
        <a:lstStyle/>
        <a:p>
          <a:endParaRPr lang="en-US"/>
        </a:p>
      </dgm:t>
    </dgm:pt>
    <dgm:pt modelId="{9F2BC8A4-BB46-46D1-9371-AF650D3EBC82}" type="pres">
      <dgm:prSet presAssocID="{7879517A-7715-4602-AC3F-DD9360D665E5}" presName="sibTrans" presStyleLbl="sibTrans1D1" presStyleIdx="3" presStyleCnt="15"/>
      <dgm:spPr/>
      <dgm:t>
        <a:bodyPr/>
        <a:lstStyle/>
        <a:p>
          <a:endParaRPr lang="en-US"/>
        </a:p>
      </dgm:t>
    </dgm:pt>
    <dgm:pt modelId="{3B6794EB-7563-4271-A7FB-924219A9DD09}" type="pres">
      <dgm:prSet presAssocID="{7879517A-7715-4602-AC3F-DD9360D665E5}" presName="connectorText" presStyleLbl="sibTrans1D1" presStyleIdx="3" presStyleCnt="15"/>
      <dgm:spPr/>
      <dgm:t>
        <a:bodyPr/>
        <a:lstStyle/>
        <a:p>
          <a:endParaRPr lang="en-US"/>
        </a:p>
      </dgm:t>
    </dgm:pt>
    <dgm:pt modelId="{A94482E1-DFE0-4422-B0D6-B7DC79A70EC8}" type="pres">
      <dgm:prSet presAssocID="{E5F65C48-67DA-4036-B3F3-09D416F43EC2}" presName="node" presStyleLbl="node1" presStyleIdx="4" presStyleCnt="16">
        <dgm:presLayoutVars>
          <dgm:bulletEnabled val="1"/>
        </dgm:presLayoutVars>
      </dgm:prSet>
      <dgm:spPr/>
      <dgm:t>
        <a:bodyPr/>
        <a:lstStyle/>
        <a:p>
          <a:endParaRPr lang="en-US"/>
        </a:p>
      </dgm:t>
    </dgm:pt>
    <dgm:pt modelId="{E5725FE1-BE50-4003-B985-2C7F85CC2943}" type="pres">
      <dgm:prSet presAssocID="{E4D0007A-7817-498C-BA13-8B8BA0A2AEE7}" presName="sibTrans" presStyleLbl="sibTrans1D1" presStyleIdx="4" presStyleCnt="15"/>
      <dgm:spPr/>
      <dgm:t>
        <a:bodyPr/>
        <a:lstStyle/>
        <a:p>
          <a:endParaRPr lang="en-US"/>
        </a:p>
      </dgm:t>
    </dgm:pt>
    <dgm:pt modelId="{9390EFE4-038A-4557-AC66-C3F93A6A21BF}" type="pres">
      <dgm:prSet presAssocID="{E4D0007A-7817-498C-BA13-8B8BA0A2AEE7}" presName="connectorText" presStyleLbl="sibTrans1D1" presStyleIdx="4" presStyleCnt="15"/>
      <dgm:spPr/>
      <dgm:t>
        <a:bodyPr/>
        <a:lstStyle/>
        <a:p>
          <a:endParaRPr lang="en-US"/>
        </a:p>
      </dgm:t>
    </dgm:pt>
    <dgm:pt modelId="{2672E23D-98C8-458C-A870-FE437BDD0FC5}" type="pres">
      <dgm:prSet presAssocID="{8A727DB3-CF45-4A54-B19D-2DEA1806D1D7}" presName="node" presStyleLbl="node1" presStyleIdx="5" presStyleCnt="16">
        <dgm:presLayoutVars>
          <dgm:bulletEnabled val="1"/>
        </dgm:presLayoutVars>
      </dgm:prSet>
      <dgm:spPr/>
      <dgm:t>
        <a:bodyPr/>
        <a:lstStyle/>
        <a:p>
          <a:endParaRPr lang="en-US"/>
        </a:p>
      </dgm:t>
    </dgm:pt>
    <dgm:pt modelId="{0CD8FEFB-1F8A-491B-9F2B-C338DE80C84E}" type="pres">
      <dgm:prSet presAssocID="{98D47FEE-6475-4A18-A8D2-3456A937AA2C}" presName="sibTrans" presStyleLbl="sibTrans1D1" presStyleIdx="5" presStyleCnt="15"/>
      <dgm:spPr/>
      <dgm:t>
        <a:bodyPr/>
        <a:lstStyle/>
        <a:p>
          <a:endParaRPr lang="en-US"/>
        </a:p>
      </dgm:t>
    </dgm:pt>
    <dgm:pt modelId="{9650D12D-26BB-4065-AA9E-45241DF661CD}" type="pres">
      <dgm:prSet presAssocID="{98D47FEE-6475-4A18-A8D2-3456A937AA2C}" presName="connectorText" presStyleLbl="sibTrans1D1" presStyleIdx="5" presStyleCnt="15"/>
      <dgm:spPr/>
      <dgm:t>
        <a:bodyPr/>
        <a:lstStyle/>
        <a:p>
          <a:endParaRPr lang="en-US"/>
        </a:p>
      </dgm:t>
    </dgm:pt>
    <dgm:pt modelId="{A810EF98-B8FC-453E-B2FD-9F54DDCC3614}" type="pres">
      <dgm:prSet presAssocID="{1FE450A9-3278-4A5C-B4FE-FCC087E3365B}" presName="node" presStyleLbl="node1" presStyleIdx="6" presStyleCnt="16">
        <dgm:presLayoutVars>
          <dgm:bulletEnabled val="1"/>
        </dgm:presLayoutVars>
      </dgm:prSet>
      <dgm:spPr/>
      <dgm:t>
        <a:bodyPr/>
        <a:lstStyle/>
        <a:p>
          <a:endParaRPr lang="en-US"/>
        </a:p>
      </dgm:t>
    </dgm:pt>
    <dgm:pt modelId="{4D3B6A7E-B5F1-4B1B-8186-03BC2ED5DF6E}" type="pres">
      <dgm:prSet presAssocID="{5DE720C9-A138-406F-B6E5-DA50546FD095}" presName="sibTrans" presStyleLbl="sibTrans1D1" presStyleIdx="6" presStyleCnt="15"/>
      <dgm:spPr/>
      <dgm:t>
        <a:bodyPr/>
        <a:lstStyle/>
        <a:p>
          <a:endParaRPr lang="en-US"/>
        </a:p>
      </dgm:t>
    </dgm:pt>
    <dgm:pt modelId="{8F87F98F-C332-4045-81B0-2F9548C91DBF}" type="pres">
      <dgm:prSet presAssocID="{5DE720C9-A138-406F-B6E5-DA50546FD095}" presName="connectorText" presStyleLbl="sibTrans1D1" presStyleIdx="6" presStyleCnt="15"/>
      <dgm:spPr/>
      <dgm:t>
        <a:bodyPr/>
        <a:lstStyle/>
        <a:p>
          <a:endParaRPr lang="en-US"/>
        </a:p>
      </dgm:t>
    </dgm:pt>
    <dgm:pt modelId="{76169274-AD7E-488D-A3B3-54E95E53CAB2}" type="pres">
      <dgm:prSet presAssocID="{AF251E40-536D-4C43-B0FF-97E9FC9F2482}" presName="node" presStyleLbl="node1" presStyleIdx="7" presStyleCnt="16">
        <dgm:presLayoutVars>
          <dgm:bulletEnabled val="1"/>
        </dgm:presLayoutVars>
      </dgm:prSet>
      <dgm:spPr/>
      <dgm:t>
        <a:bodyPr/>
        <a:lstStyle/>
        <a:p>
          <a:endParaRPr lang="en-US"/>
        </a:p>
      </dgm:t>
    </dgm:pt>
    <dgm:pt modelId="{79CDA26A-FC0C-43ED-A492-BE617248EECA}" type="pres">
      <dgm:prSet presAssocID="{6A3F30A0-A9B1-4315-BF2E-DFE7D4C2D66A}" presName="sibTrans" presStyleLbl="sibTrans1D1" presStyleIdx="7" presStyleCnt="15"/>
      <dgm:spPr/>
      <dgm:t>
        <a:bodyPr/>
        <a:lstStyle/>
        <a:p>
          <a:endParaRPr lang="en-US"/>
        </a:p>
      </dgm:t>
    </dgm:pt>
    <dgm:pt modelId="{1AC9B128-EE4C-4D23-A70E-81EBC07593AC}" type="pres">
      <dgm:prSet presAssocID="{6A3F30A0-A9B1-4315-BF2E-DFE7D4C2D66A}" presName="connectorText" presStyleLbl="sibTrans1D1" presStyleIdx="7" presStyleCnt="15"/>
      <dgm:spPr/>
      <dgm:t>
        <a:bodyPr/>
        <a:lstStyle/>
        <a:p>
          <a:endParaRPr lang="en-US"/>
        </a:p>
      </dgm:t>
    </dgm:pt>
    <dgm:pt modelId="{EB12109E-7987-4940-B3DE-109704DC7E61}" type="pres">
      <dgm:prSet presAssocID="{CD00FB61-4D30-4F51-A37D-6B80CE7B5835}" presName="node" presStyleLbl="node1" presStyleIdx="8" presStyleCnt="16">
        <dgm:presLayoutVars>
          <dgm:bulletEnabled val="1"/>
        </dgm:presLayoutVars>
      </dgm:prSet>
      <dgm:spPr/>
      <dgm:t>
        <a:bodyPr/>
        <a:lstStyle/>
        <a:p>
          <a:endParaRPr lang="en-US"/>
        </a:p>
      </dgm:t>
    </dgm:pt>
    <dgm:pt modelId="{DBD52368-B601-4432-BA4C-E384E0D24EF3}" type="pres">
      <dgm:prSet presAssocID="{834FC5DA-5922-498E-BCFD-056894F5AC07}" presName="sibTrans" presStyleLbl="sibTrans1D1" presStyleIdx="8" presStyleCnt="15"/>
      <dgm:spPr/>
      <dgm:t>
        <a:bodyPr/>
        <a:lstStyle/>
        <a:p>
          <a:endParaRPr lang="en-US"/>
        </a:p>
      </dgm:t>
    </dgm:pt>
    <dgm:pt modelId="{5D15B715-D2F1-4202-9079-A6F2795262E1}" type="pres">
      <dgm:prSet presAssocID="{834FC5DA-5922-498E-BCFD-056894F5AC07}" presName="connectorText" presStyleLbl="sibTrans1D1" presStyleIdx="8" presStyleCnt="15"/>
      <dgm:spPr/>
      <dgm:t>
        <a:bodyPr/>
        <a:lstStyle/>
        <a:p>
          <a:endParaRPr lang="en-US"/>
        </a:p>
      </dgm:t>
    </dgm:pt>
    <dgm:pt modelId="{465F78A5-C567-4432-9EF1-65A264A3BB34}" type="pres">
      <dgm:prSet presAssocID="{E222A501-4E68-4BA5-9210-3009045F39ED}" presName="node" presStyleLbl="node1" presStyleIdx="9" presStyleCnt="16">
        <dgm:presLayoutVars>
          <dgm:bulletEnabled val="1"/>
        </dgm:presLayoutVars>
      </dgm:prSet>
      <dgm:spPr/>
      <dgm:t>
        <a:bodyPr/>
        <a:lstStyle/>
        <a:p>
          <a:endParaRPr lang="en-US"/>
        </a:p>
      </dgm:t>
    </dgm:pt>
    <dgm:pt modelId="{C3D550DF-E50D-4DFE-9D8B-C20339895040}" type="pres">
      <dgm:prSet presAssocID="{692A110E-36F5-431E-A2BC-F085FEA760DB}" presName="sibTrans" presStyleLbl="sibTrans1D1" presStyleIdx="9" presStyleCnt="15"/>
      <dgm:spPr/>
      <dgm:t>
        <a:bodyPr/>
        <a:lstStyle/>
        <a:p>
          <a:endParaRPr lang="en-US"/>
        </a:p>
      </dgm:t>
    </dgm:pt>
    <dgm:pt modelId="{2804AE43-E0E2-4E7D-A43B-E0ABC4CF5419}" type="pres">
      <dgm:prSet presAssocID="{692A110E-36F5-431E-A2BC-F085FEA760DB}" presName="connectorText" presStyleLbl="sibTrans1D1" presStyleIdx="9" presStyleCnt="15"/>
      <dgm:spPr/>
      <dgm:t>
        <a:bodyPr/>
        <a:lstStyle/>
        <a:p>
          <a:endParaRPr lang="en-US"/>
        </a:p>
      </dgm:t>
    </dgm:pt>
    <dgm:pt modelId="{191BB6E8-E2F7-4CFD-B2A9-12F2A8CA470C}" type="pres">
      <dgm:prSet presAssocID="{C729EBED-7D97-43EE-A94D-9CC0C53C87B3}" presName="node" presStyleLbl="node1" presStyleIdx="10" presStyleCnt="16">
        <dgm:presLayoutVars>
          <dgm:bulletEnabled val="1"/>
        </dgm:presLayoutVars>
      </dgm:prSet>
      <dgm:spPr/>
      <dgm:t>
        <a:bodyPr/>
        <a:lstStyle/>
        <a:p>
          <a:endParaRPr lang="en-US"/>
        </a:p>
      </dgm:t>
    </dgm:pt>
    <dgm:pt modelId="{D5B60F86-3BCA-4BED-84AA-EB44460E77D7}" type="pres">
      <dgm:prSet presAssocID="{E1FF1521-1532-479A-BBA4-7D2F56222291}" presName="sibTrans" presStyleLbl="sibTrans1D1" presStyleIdx="10" presStyleCnt="15"/>
      <dgm:spPr/>
      <dgm:t>
        <a:bodyPr/>
        <a:lstStyle/>
        <a:p>
          <a:endParaRPr lang="en-US"/>
        </a:p>
      </dgm:t>
    </dgm:pt>
    <dgm:pt modelId="{2A26AB43-8ECA-4A90-B781-9D47037EA90C}" type="pres">
      <dgm:prSet presAssocID="{E1FF1521-1532-479A-BBA4-7D2F56222291}" presName="connectorText" presStyleLbl="sibTrans1D1" presStyleIdx="10" presStyleCnt="15"/>
      <dgm:spPr/>
      <dgm:t>
        <a:bodyPr/>
        <a:lstStyle/>
        <a:p>
          <a:endParaRPr lang="en-US"/>
        </a:p>
      </dgm:t>
    </dgm:pt>
    <dgm:pt modelId="{82009D3D-685C-42D9-B603-34F9F29EB4B8}" type="pres">
      <dgm:prSet presAssocID="{87721273-3A22-4570-86D1-229EFF9DF724}" presName="node" presStyleLbl="node1" presStyleIdx="11" presStyleCnt="16">
        <dgm:presLayoutVars>
          <dgm:bulletEnabled val="1"/>
        </dgm:presLayoutVars>
      </dgm:prSet>
      <dgm:spPr/>
      <dgm:t>
        <a:bodyPr/>
        <a:lstStyle/>
        <a:p>
          <a:endParaRPr lang="en-US"/>
        </a:p>
      </dgm:t>
    </dgm:pt>
    <dgm:pt modelId="{D988C7CA-6CB5-4106-8898-FD2F2547D27C}" type="pres">
      <dgm:prSet presAssocID="{770B9A87-0925-46FD-8456-EA79088D7132}" presName="sibTrans" presStyleLbl="sibTrans1D1" presStyleIdx="11" presStyleCnt="15"/>
      <dgm:spPr/>
      <dgm:t>
        <a:bodyPr/>
        <a:lstStyle/>
        <a:p>
          <a:endParaRPr lang="en-US"/>
        </a:p>
      </dgm:t>
    </dgm:pt>
    <dgm:pt modelId="{24B61EB4-1095-4814-B3A4-D211425211C2}" type="pres">
      <dgm:prSet presAssocID="{770B9A87-0925-46FD-8456-EA79088D7132}" presName="connectorText" presStyleLbl="sibTrans1D1" presStyleIdx="11" presStyleCnt="15"/>
      <dgm:spPr/>
      <dgm:t>
        <a:bodyPr/>
        <a:lstStyle/>
        <a:p>
          <a:endParaRPr lang="en-US"/>
        </a:p>
      </dgm:t>
    </dgm:pt>
    <dgm:pt modelId="{F9618DE9-751E-46BF-A949-5865B1B2341E}" type="pres">
      <dgm:prSet presAssocID="{B2C41017-80F6-468A-ABFB-B47319F31A21}" presName="node" presStyleLbl="node1" presStyleIdx="12" presStyleCnt="16" custLinFactNeighborY="7880">
        <dgm:presLayoutVars>
          <dgm:bulletEnabled val="1"/>
        </dgm:presLayoutVars>
      </dgm:prSet>
      <dgm:spPr/>
      <dgm:t>
        <a:bodyPr/>
        <a:lstStyle/>
        <a:p>
          <a:endParaRPr lang="en-US"/>
        </a:p>
      </dgm:t>
    </dgm:pt>
    <dgm:pt modelId="{1202CCE6-293C-4386-A43E-5F52726A94F2}" type="pres">
      <dgm:prSet presAssocID="{9DE6F081-18DB-49F6-9911-C8646FE44128}" presName="sibTrans" presStyleLbl="sibTrans1D1" presStyleIdx="12" presStyleCnt="15"/>
      <dgm:spPr/>
      <dgm:t>
        <a:bodyPr/>
        <a:lstStyle/>
        <a:p>
          <a:endParaRPr lang="en-US"/>
        </a:p>
      </dgm:t>
    </dgm:pt>
    <dgm:pt modelId="{C4B2F778-2D41-4467-9BD6-961E5A30C875}" type="pres">
      <dgm:prSet presAssocID="{9DE6F081-18DB-49F6-9911-C8646FE44128}" presName="connectorText" presStyleLbl="sibTrans1D1" presStyleIdx="12" presStyleCnt="15"/>
      <dgm:spPr/>
      <dgm:t>
        <a:bodyPr/>
        <a:lstStyle/>
        <a:p>
          <a:endParaRPr lang="en-US"/>
        </a:p>
      </dgm:t>
    </dgm:pt>
    <dgm:pt modelId="{C8A21B9F-D657-4243-A33B-759A63831607}" type="pres">
      <dgm:prSet presAssocID="{7B1F536E-8BC8-414C-BE02-42E25A8208A8}" presName="node" presStyleLbl="node1" presStyleIdx="13" presStyleCnt="16" custLinFactNeighborX="-208" custLinFactNeighborY="75">
        <dgm:presLayoutVars>
          <dgm:bulletEnabled val="1"/>
        </dgm:presLayoutVars>
      </dgm:prSet>
      <dgm:spPr/>
      <dgm:t>
        <a:bodyPr/>
        <a:lstStyle/>
        <a:p>
          <a:endParaRPr lang="en-US"/>
        </a:p>
      </dgm:t>
    </dgm:pt>
    <dgm:pt modelId="{F78A6FC2-757D-4213-A1FE-EDA4A1291136}" type="pres">
      <dgm:prSet presAssocID="{85BD8B95-C508-4160-9F79-B2B0FA568088}" presName="sibTrans" presStyleLbl="sibTrans1D1" presStyleIdx="13" presStyleCnt="15"/>
      <dgm:spPr/>
      <dgm:t>
        <a:bodyPr/>
        <a:lstStyle/>
        <a:p>
          <a:endParaRPr lang="en-US"/>
        </a:p>
      </dgm:t>
    </dgm:pt>
    <dgm:pt modelId="{0B346AF8-6DAB-46A9-92AD-1EDAF1464AC5}" type="pres">
      <dgm:prSet presAssocID="{85BD8B95-C508-4160-9F79-B2B0FA568088}" presName="connectorText" presStyleLbl="sibTrans1D1" presStyleIdx="13" presStyleCnt="15"/>
      <dgm:spPr/>
      <dgm:t>
        <a:bodyPr/>
        <a:lstStyle/>
        <a:p>
          <a:endParaRPr lang="en-US"/>
        </a:p>
      </dgm:t>
    </dgm:pt>
    <dgm:pt modelId="{7936FE03-53D3-45CA-BF30-8393908AF3A0}" type="pres">
      <dgm:prSet presAssocID="{E4CFD548-DEF1-43D8-A6B7-138BF59C7523}" presName="node" presStyleLbl="node1" presStyleIdx="14" presStyleCnt="16" custLinFactNeighborX="208" custLinFactNeighborY="75">
        <dgm:presLayoutVars>
          <dgm:bulletEnabled val="1"/>
        </dgm:presLayoutVars>
      </dgm:prSet>
      <dgm:spPr/>
      <dgm:t>
        <a:bodyPr/>
        <a:lstStyle/>
        <a:p>
          <a:endParaRPr lang="en-US"/>
        </a:p>
      </dgm:t>
    </dgm:pt>
    <dgm:pt modelId="{3FCECA9D-F480-4C85-8F3A-133C84FC63AE}" type="pres">
      <dgm:prSet presAssocID="{E7AF5A3F-39B1-44EB-91A3-FCEA902C12E1}" presName="sibTrans" presStyleLbl="sibTrans1D1" presStyleIdx="14" presStyleCnt="15"/>
      <dgm:spPr/>
      <dgm:t>
        <a:bodyPr/>
        <a:lstStyle/>
        <a:p>
          <a:endParaRPr lang="en-US"/>
        </a:p>
      </dgm:t>
    </dgm:pt>
    <dgm:pt modelId="{74DC4DA4-6ADF-4C17-A7A7-A74019672F4E}" type="pres">
      <dgm:prSet presAssocID="{E7AF5A3F-39B1-44EB-91A3-FCEA902C12E1}" presName="connectorText" presStyleLbl="sibTrans1D1" presStyleIdx="14" presStyleCnt="15"/>
      <dgm:spPr/>
      <dgm:t>
        <a:bodyPr/>
        <a:lstStyle/>
        <a:p>
          <a:endParaRPr lang="en-US"/>
        </a:p>
      </dgm:t>
    </dgm:pt>
    <dgm:pt modelId="{CD865DEC-A1EF-4296-BF0C-D1BB67ED70AD}" type="pres">
      <dgm:prSet presAssocID="{5D91440B-8E09-42E2-96D4-1EB665B4EC6F}" presName="node" presStyleLbl="node1" presStyleIdx="15" presStyleCnt="16" custLinFactNeighborX="2000" custLinFactNeighborY="7880">
        <dgm:presLayoutVars>
          <dgm:bulletEnabled val="1"/>
        </dgm:presLayoutVars>
      </dgm:prSet>
      <dgm:spPr/>
      <dgm:t>
        <a:bodyPr/>
        <a:lstStyle/>
        <a:p>
          <a:endParaRPr lang="en-US"/>
        </a:p>
      </dgm:t>
    </dgm:pt>
  </dgm:ptLst>
  <dgm:cxnLst>
    <dgm:cxn modelId="{816A38BE-9163-4EF0-8648-AA32F05054A9}" type="presOf" srcId="{87721273-3A22-4570-86D1-229EFF9DF724}" destId="{82009D3D-685C-42D9-B603-34F9F29EB4B8}" srcOrd="0" destOrd="0" presId="urn:microsoft.com/office/officeart/2005/8/layout/bProcess3"/>
    <dgm:cxn modelId="{6A27AA85-FD45-4DEF-ADCE-05BC7A3BCE2E}" type="presOf" srcId="{692A110E-36F5-431E-A2BC-F085FEA760DB}" destId="{C3D550DF-E50D-4DFE-9D8B-C20339895040}" srcOrd="0" destOrd="0" presId="urn:microsoft.com/office/officeart/2005/8/layout/bProcess3"/>
    <dgm:cxn modelId="{4A879EE0-E247-4BE6-A983-7731E81BCA20}" type="presOf" srcId="{770B9A87-0925-46FD-8456-EA79088D7132}" destId="{24B61EB4-1095-4814-B3A4-D211425211C2}" srcOrd="1" destOrd="0" presId="urn:microsoft.com/office/officeart/2005/8/layout/bProcess3"/>
    <dgm:cxn modelId="{94CA6373-44B2-4DF4-A7E8-4A8B0A059A35}" type="presOf" srcId="{E7AF5A3F-39B1-44EB-91A3-FCEA902C12E1}" destId="{74DC4DA4-6ADF-4C17-A7A7-A74019672F4E}" srcOrd="1" destOrd="0" presId="urn:microsoft.com/office/officeart/2005/8/layout/bProcess3"/>
    <dgm:cxn modelId="{79D33C32-0617-4D1B-BC31-D65DF9941027}" srcId="{9BC2136C-70EE-496B-AB9A-D7D6A09E1E6E}" destId="{C729EBED-7D97-43EE-A94D-9CC0C53C87B3}" srcOrd="10" destOrd="0" parTransId="{04F8D446-E5B6-4432-8250-AB3D1728EF58}" sibTransId="{E1FF1521-1532-479A-BBA4-7D2F56222291}"/>
    <dgm:cxn modelId="{72549326-F03C-4CCC-948C-DA78EBCEE3FA}" type="presOf" srcId="{8A727DB3-CF45-4A54-B19D-2DEA1806D1D7}" destId="{2672E23D-98C8-458C-A870-FE437BDD0FC5}" srcOrd="0" destOrd="0" presId="urn:microsoft.com/office/officeart/2005/8/layout/bProcess3"/>
    <dgm:cxn modelId="{E3EBE21B-31A5-4408-86DB-4D2152D80691}" type="presOf" srcId="{E4D0007A-7817-498C-BA13-8B8BA0A2AEE7}" destId="{E5725FE1-BE50-4003-B985-2C7F85CC2943}" srcOrd="0" destOrd="0" presId="urn:microsoft.com/office/officeart/2005/8/layout/bProcess3"/>
    <dgm:cxn modelId="{81F3DCE8-D1EA-4AB3-AE13-276E696A8F13}" type="presOf" srcId="{692A110E-36F5-431E-A2BC-F085FEA760DB}" destId="{2804AE43-E0E2-4E7D-A43B-E0ABC4CF5419}" srcOrd="1" destOrd="0" presId="urn:microsoft.com/office/officeart/2005/8/layout/bProcess3"/>
    <dgm:cxn modelId="{7ABBB5AE-3C2C-434D-84C0-395382FAF28A}" type="presOf" srcId="{9BC2136C-70EE-496B-AB9A-D7D6A09E1E6E}" destId="{B8451239-88C0-47E0-8AF8-80705904ADE5}" srcOrd="0" destOrd="0" presId="urn:microsoft.com/office/officeart/2005/8/layout/bProcess3"/>
    <dgm:cxn modelId="{41585D8F-3A8A-4736-BED1-CA7537CD5B00}" srcId="{9BC2136C-70EE-496B-AB9A-D7D6A09E1E6E}" destId="{CD00FB61-4D30-4F51-A37D-6B80CE7B5835}" srcOrd="8" destOrd="0" parTransId="{65B46B30-F234-4942-82E8-E61A5EBE6B6D}" sibTransId="{834FC5DA-5922-498E-BCFD-056894F5AC07}"/>
    <dgm:cxn modelId="{CC83D433-171A-456D-8239-196EBBF6F418}" type="presOf" srcId="{6A3F30A0-A9B1-4315-BF2E-DFE7D4C2D66A}" destId="{1AC9B128-EE4C-4D23-A70E-81EBC07593AC}" srcOrd="1" destOrd="0" presId="urn:microsoft.com/office/officeart/2005/8/layout/bProcess3"/>
    <dgm:cxn modelId="{15B99AE2-C59C-4E2B-92DC-0DAE42A40946}" type="presOf" srcId="{834FC5DA-5922-498E-BCFD-056894F5AC07}" destId="{5D15B715-D2F1-4202-9079-A6F2795262E1}" srcOrd="1" destOrd="0" presId="urn:microsoft.com/office/officeart/2005/8/layout/bProcess3"/>
    <dgm:cxn modelId="{90D87DB4-9171-41E8-BD30-FA0A1DE663CF}" srcId="{9BC2136C-70EE-496B-AB9A-D7D6A09E1E6E}" destId="{E5F65C48-67DA-4036-B3F3-09D416F43EC2}" srcOrd="4" destOrd="0" parTransId="{7ED58B25-5A6F-4673-A14E-8AA7A4108105}" sibTransId="{E4D0007A-7817-498C-BA13-8B8BA0A2AEE7}"/>
    <dgm:cxn modelId="{1EE835F0-42BE-472E-8E72-45DE6D658B1A}" type="presOf" srcId="{9DE6F081-18DB-49F6-9911-C8646FE44128}" destId="{C4B2F778-2D41-4467-9BD6-961E5A30C875}" srcOrd="1" destOrd="0" presId="urn:microsoft.com/office/officeart/2005/8/layout/bProcess3"/>
    <dgm:cxn modelId="{A69035F6-50A2-4B93-95A5-5445D3135905}" srcId="{9BC2136C-70EE-496B-AB9A-D7D6A09E1E6E}" destId="{E222A501-4E68-4BA5-9210-3009045F39ED}" srcOrd="9" destOrd="0" parTransId="{8570FDE4-C62D-47F4-858F-82251245EAE1}" sibTransId="{692A110E-36F5-431E-A2BC-F085FEA760DB}"/>
    <dgm:cxn modelId="{08B60E94-0393-4930-A518-F526FD5276DA}" type="presOf" srcId="{E222A501-4E68-4BA5-9210-3009045F39ED}" destId="{465F78A5-C567-4432-9EF1-65A264A3BB34}" srcOrd="0" destOrd="0" presId="urn:microsoft.com/office/officeart/2005/8/layout/bProcess3"/>
    <dgm:cxn modelId="{30C8FFE9-299C-47FC-8186-C6FF832DFAC6}" srcId="{9BC2136C-70EE-496B-AB9A-D7D6A09E1E6E}" destId="{D24013B4-943E-4DEF-BE68-3A7E4F7C9378}" srcOrd="3" destOrd="0" parTransId="{7BB07100-1326-492C-ADC7-16886BD37FE9}" sibTransId="{7879517A-7715-4602-AC3F-DD9360D665E5}"/>
    <dgm:cxn modelId="{19909F10-2C14-4DA2-B307-DD90902B3622}" type="presOf" srcId="{174541CD-33A6-4004-9DFC-B26E298943AC}" destId="{2F7B7130-0A76-472B-9827-BE86116609A7}" srcOrd="0" destOrd="0" presId="urn:microsoft.com/office/officeart/2005/8/layout/bProcess3"/>
    <dgm:cxn modelId="{826E421F-9A9F-49C7-BCA8-32021E91B118}" type="presOf" srcId="{9DE6F081-18DB-49F6-9911-C8646FE44128}" destId="{1202CCE6-293C-4386-A43E-5F52726A94F2}" srcOrd="0" destOrd="0" presId="urn:microsoft.com/office/officeart/2005/8/layout/bProcess3"/>
    <dgm:cxn modelId="{39887B75-A21B-4CE7-9598-8BFA302A5A4B}" type="presOf" srcId="{01B74559-5428-4B90-8CB8-01086154E847}" destId="{278382EB-C6A0-43CF-8337-135680855E78}" srcOrd="1" destOrd="0" presId="urn:microsoft.com/office/officeart/2005/8/layout/bProcess3"/>
    <dgm:cxn modelId="{69737C5D-25B5-4617-954B-A07CE54FEBFF}" type="presOf" srcId="{44A8D109-69F4-49AE-9A2B-BB48762167D2}" destId="{68BF9465-834F-44AE-B446-0FF359CCA540}" srcOrd="0" destOrd="0" presId="urn:microsoft.com/office/officeart/2005/8/layout/bProcess3"/>
    <dgm:cxn modelId="{4930C364-5245-44C6-9143-97E57A74D3CF}" type="presOf" srcId="{7B1F536E-8BC8-414C-BE02-42E25A8208A8}" destId="{C8A21B9F-D657-4243-A33B-759A63831607}" srcOrd="0" destOrd="0" presId="urn:microsoft.com/office/officeart/2005/8/layout/bProcess3"/>
    <dgm:cxn modelId="{5156F366-76AC-4ADA-BCFC-8DFEEF6800F6}" srcId="{9BC2136C-70EE-496B-AB9A-D7D6A09E1E6E}" destId="{3D1735ED-EBAC-4397-B208-E13C7B5F1B92}" srcOrd="2" destOrd="0" parTransId="{BB6EF31D-0247-421B-B6D6-4EA3FFC28307}" sibTransId="{2D81CA15-25EB-4F9F-897D-B89F575F1266}"/>
    <dgm:cxn modelId="{E9FA12EE-32B0-4732-8DD2-FB798AAFAE9D}" type="presOf" srcId="{98D47FEE-6475-4A18-A8D2-3456A937AA2C}" destId="{0CD8FEFB-1F8A-491B-9F2B-C338DE80C84E}" srcOrd="0" destOrd="0" presId="urn:microsoft.com/office/officeart/2005/8/layout/bProcess3"/>
    <dgm:cxn modelId="{9D909393-9116-4C60-A6E5-B5FB21D8715F}" type="presOf" srcId="{5D91440B-8E09-42E2-96D4-1EB665B4EC6F}" destId="{CD865DEC-A1EF-4296-BF0C-D1BB67ED70AD}" srcOrd="0" destOrd="0" presId="urn:microsoft.com/office/officeart/2005/8/layout/bProcess3"/>
    <dgm:cxn modelId="{5329C003-BE47-4921-9DAC-DC745F3F0117}" type="presOf" srcId="{E5F65C48-67DA-4036-B3F3-09D416F43EC2}" destId="{A94482E1-DFE0-4422-B0D6-B7DC79A70EC8}" srcOrd="0" destOrd="0" presId="urn:microsoft.com/office/officeart/2005/8/layout/bProcess3"/>
    <dgm:cxn modelId="{C1123211-0D3B-4EBB-81F4-CD4332D9C5FA}" type="presOf" srcId="{E4D0007A-7817-498C-BA13-8B8BA0A2AEE7}" destId="{9390EFE4-038A-4557-AC66-C3F93A6A21BF}" srcOrd="1" destOrd="0" presId="urn:microsoft.com/office/officeart/2005/8/layout/bProcess3"/>
    <dgm:cxn modelId="{CB45AD02-AE73-46F8-B4D3-1D0F24028269}" type="presOf" srcId="{85BD8B95-C508-4160-9F79-B2B0FA568088}" destId="{0B346AF8-6DAB-46A9-92AD-1EDAF1464AC5}" srcOrd="1" destOrd="0" presId="urn:microsoft.com/office/officeart/2005/8/layout/bProcess3"/>
    <dgm:cxn modelId="{A7D26E06-1EF2-4478-81EF-A3D398F64662}" type="presOf" srcId="{AF251E40-536D-4C43-B0FF-97E9FC9F2482}" destId="{76169274-AD7E-488D-A3B3-54E95E53CAB2}" srcOrd="0" destOrd="0" presId="urn:microsoft.com/office/officeart/2005/8/layout/bProcess3"/>
    <dgm:cxn modelId="{D03BB72B-A570-45C3-A3E3-12AEF84B9D46}" type="presOf" srcId="{1FE450A9-3278-4A5C-B4FE-FCC087E3365B}" destId="{A810EF98-B8FC-453E-B2FD-9F54DDCC3614}" srcOrd="0" destOrd="0" presId="urn:microsoft.com/office/officeart/2005/8/layout/bProcess3"/>
    <dgm:cxn modelId="{68CA01EF-0C28-4F36-AA3B-A449549711FC}" type="presOf" srcId="{5DE720C9-A138-406F-B6E5-DA50546FD095}" destId="{4D3B6A7E-B5F1-4B1B-8186-03BC2ED5DF6E}" srcOrd="0" destOrd="0" presId="urn:microsoft.com/office/officeart/2005/8/layout/bProcess3"/>
    <dgm:cxn modelId="{A7BD89EF-5506-44B3-9A4E-8E9E854BDA67}" type="presOf" srcId="{5DE720C9-A138-406F-B6E5-DA50546FD095}" destId="{8F87F98F-C332-4045-81B0-2F9548C91DBF}" srcOrd="1" destOrd="0" presId="urn:microsoft.com/office/officeart/2005/8/layout/bProcess3"/>
    <dgm:cxn modelId="{70B8F342-96F3-41AA-BD26-0B1503DE1696}" type="presOf" srcId="{85BD8B95-C508-4160-9F79-B2B0FA568088}" destId="{F78A6FC2-757D-4213-A1FE-EDA4A1291136}" srcOrd="0" destOrd="0" presId="urn:microsoft.com/office/officeart/2005/8/layout/bProcess3"/>
    <dgm:cxn modelId="{3F411845-3081-4FFE-99D8-DC89CC01863B}" type="presOf" srcId="{E1FF1521-1532-479A-BBA4-7D2F56222291}" destId="{D5B60F86-3BCA-4BED-84AA-EB44460E77D7}" srcOrd="0" destOrd="0" presId="urn:microsoft.com/office/officeart/2005/8/layout/bProcess3"/>
    <dgm:cxn modelId="{3A80481E-78E2-4114-9523-AA15620E3FC2}" srcId="{9BC2136C-70EE-496B-AB9A-D7D6A09E1E6E}" destId="{AF251E40-536D-4C43-B0FF-97E9FC9F2482}" srcOrd="7" destOrd="0" parTransId="{977AB05C-53CD-4632-98A7-C561ADEA7686}" sibTransId="{6A3F30A0-A9B1-4315-BF2E-DFE7D4C2D66A}"/>
    <dgm:cxn modelId="{EEC232C4-C7B3-4896-A76E-9551ECCC8F1D}" type="presOf" srcId="{CD00FB61-4D30-4F51-A37D-6B80CE7B5835}" destId="{EB12109E-7987-4940-B3DE-109704DC7E61}" srcOrd="0" destOrd="0" presId="urn:microsoft.com/office/officeart/2005/8/layout/bProcess3"/>
    <dgm:cxn modelId="{54850D02-2FE4-47A4-9EDD-CD639B24D1C7}" type="presOf" srcId="{2D81CA15-25EB-4F9F-897D-B89F575F1266}" destId="{EC251B32-8916-46A6-B090-9732969B5D79}" srcOrd="1" destOrd="0" presId="urn:microsoft.com/office/officeart/2005/8/layout/bProcess3"/>
    <dgm:cxn modelId="{4A2C9846-AB89-432A-A8FE-F72DC4C5E3E2}" srcId="{9BC2136C-70EE-496B-AB9A-D7D6A09E1E6E}" destId="{E4CFD548-DEF1-43D8-A6B7-138BF59C7523}" srcOrd="14" destOrd="0" parTransId="{7D00932D-44F7-48AE-9229-6210CF7F40AC}" sibTransId="{E7AF5A3F-39B1-44EB-91A3-FCEA902C12E1}"/>
    <dgm:cxn modelId="{6E01B4E3-2CF7-4000-B742-F288EF48EC79}" type="presOf" srcId="{C729EBED-7D97-43EE-A94D-9CC0C53C87B3}" destId="{191BB6E8-E2F7-4CFD-B2A9-12F2A8CA470C}" srcOrd="0" destOrd="0" presId="urn:microsoft.com/office/officeart/2005/8/layout/bProcess3"/>
    <dgm:cxn modelId="{2BDD4CA7-80B7-417D-B842-84639F7655FB}" srcId="{9BC2136C-70EE-496B-AB9A-D7D6A09E1E6E}" destId="{5D91440B-8E09-42E2-96D4-1EB665B4EC6F}" srcOrd="15" destOrd="0" parTransId="{E4D7892F-CD66-4DD6-BE0D-5EA88CCFE884}" sibTransId="{BC6D08A4-1903-455B-AECD-6F4A7C10F942}"/>
    <dgm:cxn modelId="{29D7B629-F85E-490B-BF38-9E89357B4C41}" type="presOf" srcId="{D24013B4-943E-4DEF-BE68-3A7E4F7C9378}" destId="{11844B49-D0E3-46CC-A960-6A80DAF522E5}" srcOrd="0" destOrd="0" presId="urn:microsoft.com/office/officeart/2005/8/layout/bProcess3"/>
    <dgm:cxn modelId="{E8A5DBEE-90E6-4816-816F-ED56F565956F}" type="presOf" srcId="{7879517A-7715-4602-AC3F-DD9360D665E5}" destId="{3B6794EB-7563-4271-A7FB-924219A9DD09}" srcOrd="1" destOrd="0" presId="urn:microsoft.com/office/officeart/2005/8/layout/bProcess3"/>
    <dgm:cxn modelId="{37A60424-3916-4C88-ADD7-4A9F884F6A0E}" type="presOf" srcId="{3D1735ED-EBAC-4397-B208-E13C7B5F1B92}" destId="{0D05B8E1-352C-403D-A4BB-4BA3E90DFA93}" srcOrd="0" destOrd="0" presId="urn:microsoft.com/office/officeart/2005/8/layout/bProcess3"/>
    <dgm:cxn modelId="{2F26DE48-5CE6-4C17-85AE-F71FB529ECEE}" type="presOf" srcId="{B2C41017-80F6-468A-ABFB-B47319F31A21}" destId="{F9618DE9-751E-46BF-A949-5865B1B2341E}" srcOrd="0" destOrd="0" presId="urn:microsoft.com/office/officeart/2005/8/layout/bProcess3"/>
    <dgm:cxn modelId="{63DD4E8C-A1EC-4E19-9607-B7FE307EA2A3}" type="presOf" srcId="{E3C91BA0-3740-44D0-A49B-E37D4EF5C77B}" destId="{3103F611-4660-416E-AFCC-CB1684E0E211}" srcOrd="1" destOrd="0" presId="urn:microsoft.com/office/officeart/2005/8/layout/bProcess3"/>
    <dgm:cxn modelId="{1F2ED755-13F2-4611-A338-423DD496A8B4}" type="presOf" srcId="{834FC5DA-5922-498E-BCFD-056894F5AC07}" destId="{DBD52368-B601-4432-BA4C-E384E0D24EF3}" srcOrd="0" destOrd="0" presId="urn:microsoft.com/office/officeart/2005/8/layout/bProcess3"/>
    <dgm:cxn modelId="{85AF8C17-4461-48D9-8F49-5F1C9C117FEE}" srcId="{9BC2136C-70EE-496B-AB9A-D7D6A09E1E6E}" destId="{44A8D109-69F4-49AE-9A2B-BB48762167D2}" srcOrd="1" destOrd="0" parTransId="{3D2F329D-36A4-43E6-91C7-7BAF0B75A208}" sibTransId="{01B74559-5428-4B90-8CB8-01086154E847}"/>
    <dgm:cxn modelId="{22B87603-F4D7-42CF-8EAF-A4611F7E2B9E}" srcId="{9BC2136C-70EE-496B-AB9A-D7D6A09E1E6E}" destId="{87721273-3A22-4570-86D1-229EFF9DF724}" srcOrd="11" destOrd="0" parTransId="{3497A916-E55D-41DE-AD0C-0B7F90AE10ED}" sibTransId="{770B9A87-0925-46FD-8456-EA79088D7132}"/>
    <dgm:cxn modelId="{47D0297C-1F05-4B65-82B1-8BE74B5F9835}" srcId="{9BC2136C-70EE-496B-AB9A-D7D6A09E1E6E}" destId="{7B1F536E-8BC8-414C-BE02-42E25A8208A8}" srcOrd="13" destOrd="0" parTransId="{AC1DDF1E-9E53-4D50-B82A-406A374060F0}" sibTransId="{85BD8B95-C508-4160-9F79-B2B0FA568088}"/>
    <dgm:cxn modelId="{3F170670-84C1-4A89-A6BA-3A18C7EA4E97}" srcId="{9BC2136C-70EE-496B-AB9A-D7D6A09E1E6E}" destId="{1FE450A9-3278-4A5C-B4FE-FCC087E3365B}" srcOrd="6" destOrd="0" parTransId="{6DA5C0FB-6B4B-471E-9A66-664C1A3F5CA3}" sibTransId="{5DE720C9-A138-406F-B6E5-DA50546FD095}"/>
    <dgm:cxn modelId="{3E2C6E52-DE37-4B0B-85D5-3C0D5565842A}" type="presOf" srcId="{7879517A-7715-4602-AC3F-DD9360D665E5}" destId="{9F2BC8A4-BB46-46D1-9371-AF650D3EBC82}" srcOrd="0" destOrd="0" presId="urn:microsoft.com/office/officeart/2005/8/layout/bProcess3"/>
    <dgm:cxn modelId="{75E81417-444D-4F8E-8DD2-55BCFE4F8C8B}" type="presOf" srcId="{E1FF1521-1532-479A-BBA4-7D2F56222291}" destId="{2A26AB43-8ECA-4A90-B781-9D47037EA90C}" srcOrd="1" destOrd="0" presId="urn:microsoft.com/office/officeart/2005/8/layout/bProcess3"/>
    <dgm:cxn modelId="{81FDEC97-956D-4FA4-8D18-CC73DC52E069}" type="presOf" srcId="{E7AF5A3F-39B1-44EB-91A3-FCEA902C12E1}" destId="{3FCECA9D-F480-4C85-8F3A-133C84FC63AE}" srcOrd="0" destOrd="0" presId="urn:microsoft.com/office/officeart/2005/8/layout/bProcess3"/>
    <dgm:cxn modelId="{4EFDEB5E-17FB-410C-A45B-ECE988F08C22}" type="presOf" srcId="{6A3F30A0-A9B1-4315-BF2E-DFE7D4C2D66A}" destId="{79CDA26A-FC0C-43ED-A492-BE617248EECA}" srcOrd="0" destOrd="0" presId="urn:microsoft.com/office/officeart/2005/8/layout/bProcess3"/>
    <dgm:cxn modelId="{5B2D5300-DFDD-4E2C-8167-AD078F086FD4}" type="presOf" srcId="{770B9A87-0925-46FD-8456-EA79088D7132}" destId="{D988C7CA-6CB5-4106-8898-FD2F2547D27C}" srcOrd="0" destOrd="0" presId="urn:microsoft.com/office/officeart/2005/8/layout/bProcess3"/>
    <dgm:cxn modelId="{9A17EDF4-AE64-451F-85FC-712C3E591F61}" srcId="{9BC2136C-70EE-496B-AB9A-D7D6A09E1E6E}" destId="{8A727DB3-CF45-4A54-B19D-2DEA1806D1D7}" srcOrd="5" destOrd="0" parTransId="{34189FAF-B91D-46C4-9F99-31FB4E6D2AA5}" sibTransId="{98D47FEE-6475-4A18-A8D2-3456A937AA2C}"/>
    <dgm:cxn modelId="{334E1825-14B5-4891-9F12-693D9CF3CD1D}" type="presOf" srcId="{98D47FEE-6475-4A18-A8D2-3456A937AA2C}" destId="{9650D12D-26BB-4065-AA9E-45241DF661CD}" srcOrd="1" destOrd="0" presId="urn:microsoft.com/office/officeart/2005/8/layout/bProcess3"/>
    <dgm:cxn modelId="{2D119678-A24C-4A18-BB02-604A98964BE2}" type="presOf" srcId="{E3C91BA0-3740-44D0-A49B-E37D4EF5C77B}" destId="{DDEB8077-9530-4012-8572-F16C3D3F26E4}" srcOrd="0" destOrd="0" presId="urn:microsoft.com/office/officeart/2005/8/layout/bProcess3"/>
    <dgm:cxn modelId="{C7498860-7525-4C65-9771-2BF97868534F}" srcId="{9BC2136C-70EE-496B-AB9A-D7D6A09E1E6E}" destId="{174541CD-33A6-4004-9DFC-B26E298943AC}" srcOrd="0" destOrd="0" parTransId="{46850F0E-04C6-4BAE-AD4D-F30C6A5FDA3B}" sibTransId="{E3C91BA0-3740-44D0-A49B-E37D4EF5C77B}"/>
    <dgm:cxn modelId="{744D44C8-1C56-46D3-A83C-83689AF6FE32}" type="presOf" srcId="{01B74559-5428-4B90-8CB8-01086154E847}" destId="{E4F57DA5-5514-4751-AE19-73EE10FF2EAB}" srcOrd="0" destOrd="0" presId="urn:microsoft.com/office/officeart/2005/8/layout/bProcess3"/>
    <dgm:cxn modelId="{F365B99C-10F7-4FF2-B765-A5FC47FE7FE2}" type="presOf" srcId="{E4CFD548-DEF1-43D8-A6B7-138BF59C7523}" destId="{7936FE03-53D3-45CA-BF30-8393908AF3A0}" srcOrd="0" destOrd="0" presId="urn:microsoft.com/office/officeart/2005/8/layout/bProcess3"/>
    <dgm:cxn modelId="{D21AA1F4-C840-44C2-8A63-5A93028B6C41}" srcId="{9BC2136C-70EE-496B-AB9A-D7D6A09E1E6E}" destId="{B2C41017-80F6-468A-ABFB-B47319F31A21}" srcOrd="12" destOrd="0" parTransId="{FEDD8ED7-FB21-477C-B89C-8F9749C9491B}" sibTransId="{9DE6F081-18DB-49F6-9911-C8646FE44128}"/>
    <dgm:cxn modelId="{1C3338D8-8009-468E-92E5-246DCD237ACD}" type="presOf" srcId="{2D81CA15-25EB-4F9F-897D-B89F575F1266}" destId="{C1BA5E9C-3E64-49D1-ADAD-168454C75568}" srcOrd="0" destOrd="0" presId="urn:microsoft.com/office/officeart/2005/8/layout/bProcess3"/>
    <dgm:cxn modelId="{F64844E8-8841-4F31-9431-F7BF6AAA28B4}" type="presParOf" srcId="{B8451239-88C0-47E0-8AF8-80705904ADE5}" destId="{2F7B7130-0A76-472B-9827-BE86116609A7}" srcOrd="0" destOrd="0" presId="urn:microsoft.com/office/officeart/2005/8/layout/bProcess3"/>
    <dgm:cxn modelId="{FCEB5BAA-FA51-43A8-BE27-5FCDACBAA901}" type="presParOf" srcId="{B8451239-88C0-47E0-8AF8-80705904ADE5}" destId="{DDEB8077-9530-4012-8572-F16C3D3F26E4}" srcOrd="1" destOrd="0" presId="urn:microsoft.com/office/officeart/2005/8/layout/bProcess3"/>
    <dgm:cxn modelId="{519EFD0E-FA7E-4051-82E1-4BB2B487122F}" type="presParOf" srcId="{DDEB8077-9530-4012-8572-F16C3D3F26E4}" destId="{3103F611-4660-416E-AFCC-CB1684E0E211}" srcOrd="0" destOrd="0" presId="urn:microsoft.com/office/officeart/2005/8/layout/bProcess3"/>
    <dgm:cxn modelId="{831090E1-4073-44C3-BD2A-3AF47094100B}" type="presParOf" srcId="{B8451239-88C0-47E0-8AF8-80705904ADE5}" destId="{68BF9465-834F-44AE-B446-0FF359CCA540}" srcOrd="2" destOrd="0" presId="urn:microsoft.com/office/officeart/2005/8/layout/bProcess3"/>
    <dgm:cxn modelId="{ECFDAA3A-8041-476B-BD7D-278C08871508}" type="presParOf" srcId="{B8451239-88C0-47E0-8AF8-80705904ADE5}" destId="{E4F57DA5-5514-4751-AE19-73EE10FF2EAB}" srcOrd="3" destOrd="0" presId="urn:microsoft.com/office/officeart/2005/8/layout/bProcess3"/>
    <dgm:cxn modelId="{C42C1E8B-42D8-43BA-B2C9-01F8EC1A4AA0}" type="presParOf" srcId="{E4F57DA5-5514-4751-AE19-73EE10FF2EAB}" destId="{278382EB-C6A0-43CF-8337-135680855E78}" srcOrd="0" destOrd="0" presId="urn:microsoft.com/office/officeart/2005/8/layout/bProcess3"/>
    <dgm:cxn modelId="{B1402118-26A8-4122-B480-40081439BFBB}" type="presParOf" srcId="{B8451239-88C0-47E0-8AF8-80705904ADE5}" destId="{0D05B8E1-352C-403D-A4BB-4BA3E90DFA93}" srcOrd="4" destOrd="0" presId="urn:microsoft.com/office/officeart/2005/8/layout/bProcess3"/>
    <dgm:cxn modelId="{6A425F3C-1E29-4E7F-89D9-E9E3212BE090}" type="presParOf" srcId="{B8451239-88C0-47E0-8AF8-80705904ADE5}" destId="{C1BA5E9C-3E64-49D1-ADAD-168454C75568}" srcOrd="5" destOrd="0" presId="urn:microsoft.com/office/officeart/2005/8/layout/bProcess3"/>
    <dgm:cxn modelId="{880B0148-4E67-4AC6-A5AE-1D14BF6708E8}" type="presParOf" srcId="{C1BA5E9C-3E64-49D1-ADAD-168454C75568}" destId="{EC251B32-8916-46A6-B090-9732969B5D79}" srcOrd="0" destOrd="0" presId="urn:microsoft.com/office/officeart/2005/8/layout/bProcess3"/>
    <dgm:cxn modelId="{B54E7101-A2AE-49F9-A655-DFDA3386034A}" type="presParOf" srcId="{B8451239-88C0-47E0-8AF8-80705904ADE5}" destId="{11844B49-D0E3-46CC-A960-6A80DAF522E5}" srcOrd="6" destOrd="0" presId="urn:microsoft.com/office/officeart/2005/8/layout/bProcess3"/>
    <dgm:cxn modelId="{3943D192-8002-4289-B4C3-AC0720975562}" type="presParOf" srcId="{B8451239-88C0-47E0-8AF8-80705904ADE5}" destId="{9F2BC8A4-BB46-46D1-9371-AF650D3EBC82}" srcOrd="7" destOrd="0" presId="urn:microsoft.com/office/officeart/2005/8/layout/bProcess3"/>
    <dgm:cxn modelId="{A86D0725-49DD-46A5-A2C5-2615B2A399CE}" type="presParOf" srcId="{9F2BC8A4-BB46-46D1-9371-AF650D3EBC82}" destId="{3B6794EB-7563-4271-A7FB-924219A9DD09}" srcOrd="0" destOrd="0" presId="urn:microsoft.com/office/officeart/2005/8/layout/bProcess3"/>
    <dgm:cxn modelId="{7CDB3A15-8F82-4DE4-8FE7-4ED4F6280CD6}" type="presParOf" srcId="{B8451239-88C0-47E0-8AF8-80705904ADE5}" destId="{A94482E1-DFE0-4422-B0D6-B7DC79A70EC8}" srcOrd="8" destOrd="0" presId="urn:microsoft.com/office/officeart/2005/8/layout/bProcess3"/>
    <dgm:cxn modelId="{8C8E3E7E-13B2-4985-BAE9-8BE210FAB6CC}" type="presParOf" srcId="{B8451239-88C0-47E0-8AF8-80705904ADE5}" destId="{E5725FE1-BE50-4003-B985-2C7F85CC2943}" srcOrd="9" destOrd="0" presId="urn:microsoft.com/office/officeart/2005/8/layout/bProcess3"/>
    <dgm:cxn modelId="{570A230E-326C-4227-9732-0EBC96E082F0}" type="presParOf" srcId="{E5725FE1-BE50-4003-B985-2C7F85CC2943}" destId="{9390EFE4-038A-4557-AC66-C3F93A6A21BF}" srcOrd="0" destOrd="0" presId="urn:microsoft.com/office/officeart/2005/8/layout/bProcess3"/>
    <dgm:cxn modelId="{AE235DAB-50DD-4963-9AC3-A7F7C3DBD818}" type="presParOf" srcId="{B8451239-88C0-47E0-8AF8-80705904ADE5}" destId="{2672E23D-98C8-458C-A870-FE437BDD0FC5}" srcOrd="10" destOrd="0" presId="urn:microsoft.com/office/officeart/2005/8/layout/bProcess3"/>
    <dgm:cxn modelId="{AB173446-0215-443F-A869-8D009D2DE506}" type="presParOf" srcId="{B8451239-88C0-47E0-8AF8-80705904ADE5}" destId="{0CD8FEFB-1F8A-491B-9F2B-C338DE80C84E}" srcOrd="11" destOrd="0" presId="urn:microsoft.com/office/officeart/2005/8/layout/bProcess3"/>
    <dgm:cxn modelId="{F9E5C9E6-19F8-4ECC-B68F-976C275BB6DC}" type="presParOf" srcId="{0CD8FEFB-1F8A-491B-9F2B-C338DE80C84E}" destId="{9650D12D-26BB-4065-AA9E-45241DF661CD}" srcOrd="0" destOrd="0" presId="urn:microsoft.com/office/officeart/2005/8/layout/bProcess3"/>
    <dgm:cxn modelId="{FE234F42-4ECD-4B19-B9AA-3CA4FB32BC0B}" type="presParOf" srcId="{B8451239-88C0-47E0-8AF8-80705904ADE5}" destId="{A810EF98-B8FC-453E-B2FD-9F54DDCC3614}" srcOrd="12" destOrd="0" presId="urn:microsoft.com/office/officeart/2005/8/layout/bProcess3"/>
    <dgm:cxn modelId="{054CA959-73E1-40C4-8886-02C9365F4165}" type="presParOf" srcId="{B8451239-88C0-47E0-8AF8-80705904ADE5}" destId="{4D3B6A7E-B5F1-4B1B-8186-03BC2ED5DF6E}" srcOrd="13" destOrd="0" presId="urn:microsoft.com/office/officeart/2005/8/layout/bProcess3"/>
    <dgm:cxn modelId="{1C8594DE-F592-4F15-8E83-290ED3BB933C}" type="presParOf" srcId="{4D3B6A7E-B5F1-4B1B-8186-03BC2ED5DF6E}" destId="{8F87F98F-C332-4045-81B0-2F9548C91DBF}" srcOrd="0" destOrd="0" presId="urn:microsoft.com/office/officeart/2005/8/layout/bProcess3"/>
    <dgm:cxn modelId="{925C3F54-30BD-41B9-8082-A52AD88060E3}" type="presParOf" srcId="{B8451239-88C0-47E0-8AF8-80705904ADE5}" destId="{76169274-AD7E-488D-A3B3-54E95E53CAB2}" srcOrd="14" destOrd="0" presId="urn:microsoft.com/office/officeart/2005/8/layout/bProcess3"/>
    <dgm:cxn modelId="{24101BA3-0D05-43CD-A452-AAA68FF3E523}" type="presParOf" srcId="{B8451239-88C0-47E0-8AF8-80705904ADE5}" destId="{79CDA26A-FC0C-43ED-A492-BE617248EECA}" srcOrd="15" destOrd="0" presId="urn:microsoft.com/office/officeart/2005/8/layout/bProcess3"/>
    <dgm:cxn modelId="{F6090654-5E7F-4D84-BE54-A200702ECE13}" type="presParOf" srcId="{79CDA26A-FC0C-43ED-A492-BE617248EECA}" destId="{1AC9B128-EE4C-4D23-A70E-81EBC07593AC}" srcOrd="0" destOrd="0" presId="urn:microsoft.com/office/officeart/2005/8/layout/bProcess3"/>
    <dgm:cxn modelId="{3D8B18D1-D2C3-4E23-9799-649D25D118E3}" type="presParOf" srcId="{B8451239-88C0-47E0-8AF8-80705904ADE5}" destId="{EB12109E-7987-4940-B3DE-109704DC7E61}" srcOrd="16" destOrd="0" presId="urn:microsoft.com/office/officeart/2005/8/layout/bProcess3"/>
    <dgm:cxn modelId="{807F795D-D299-4512-8559-ADCA0F154779}" type="presParOf" srcId="{B8451239-88C0-47E0-8AF8-80705904ADE5}" destId="{DBD52368-B601-4432-BA4C-E384E0D24EF3}" srcOrd="17" destOrd="0" presId="urn:microsoft.com/office/officeart/2005/8/layout/bProcess3"/>
    <dgm:cxn modelId="{AF8B9499-AA6B-4573-B943-BCDED0F28B82}" type="presParOf" srcId="{DBD52368-B601-4432-BA4C-E384E0D24EF3}" destId="{5D15B715-D2F1-4202-9079-A6F2795262E1}" srcOrd="0" destOrd="0" presId="urn:microsoft.com/office/officeart/2005/8/layout/bProcess3"/>
    <dgm:cxn modelId="{DE7B7A04-8B58-4F30-B0D2-EE6783A1B36E}" type="presParOf" srcId="{B8451239-88C0-47E0-8AF8-80705904ADE5}" destId="{465F78A5-C567-4432-9EF1-65A264A3BB34}" srcOrd="18" destOrd="0" presId="urn:microsoft.com/office/officeart/2005/8/layout/bProcess3"/>
    <dgm:cxn modelId="{33ECD01E-BD3C-4040-8DDE-8D0DB64FEECE}" type="presParOf" srcId="{B8451239-88C0-47E0-8AF8-80705904ADE5}" destId="{C3D550DF-E50D-4DFE-9D8B-C20339895040}" srcOrd="19" destOrd="0" presId="urn:microsoft.com/office/officeart/2005/8/layout/bProcess3"/>
    <dgm:cxn modelId="{FD566E7B-2789-4F33-A075-191FBE5600ED}" type="presParOf" srcId="{C3D550DF-E50D-4DFE-9D8B-C20339895040}" destId="{2804AE43-E0E2-4E7D-A43B-E0ABC4CF5419}" srcOrd="0" destOrd="0" presId="urn:microsoft.com/office/officeart/2005/8/layout/bProcess3"/>
    <dgm:cxn modelId="{D03EA111-BCB0-4351-BF07-32D4F33451A4}" type="presParOf" srcId="{B8451239-88C0-47E0-8AF8-80705904ADE5}" destId="{191BB6E8-E2F7-4CFD-B2A9-12F2A8CA470C}" srcOrd="20" destOrd="0" presId="urn:microsoft.com/office/officeart/2005/8/layout/bProcess3"/>
    <dgm:cxn modelId="{0D071EA9-9517-4995-AF6C-E22779FE6D15}" type="presParOf" srcId="{B8451239-88C0-47E0-8AF8-80705904ADE5}" destId="{D5B60F86-3BCA-4BED-84AA-EB44460E77D7}" srcOrd="21" destOrd="0" presId="urn:microsoft.com/office/officeart/2005/8/layout/bProcess3"/>
    <dgm:cxn modelId="{42BF8A3F-0FE5-4325-96C7-CAE7F238B2DE}" type="presParOf" srcId="{D5B60F86-3BCA-4BED-84AA-EB44460E77D7}" destId="{2A26AB43-8ECA-4A90-B781-9D47037EA90C}" srcOrd="0" destOrd="0" presId="urn:microsoft.com/office/officeart/2005/8/layout/bProcess3"/>
    <dgm:cxn modelId="{43C241B4-05C0-4F7C-9ABB-9C921FFA811E}" type="presParOf" srcId="{B8451239-88C0-47E0-8AF8-80705904ADE5}" destId="{82009D3D-685C-42D9-B603-34F9F29EB4B8}" srcOrd="22" destOrd="0" presId="urn:microsoft.com/office/officeart/2005/8/layout/bProcess3"/>
    <dgm:cxn modelId="{DFA0EC3E-C6AB-4284-AB5A-66FC80E5CB50}" type="presParOf" srcId="{B8451239-88C0-47E0-8AF8-80705904ADE5}" destId="{D988C7CA-6CB5-4106-8898-FD2F2547D27C}" srcOrd="23" destOrd="0" presId="urn:microsoft.com/office/officeart/2005/8/layout/bProcess3"/>
    <dgm:cxn modelId="{DF50C938-B939-429A-A4E8-CDE00C4C4A1F}" type="presParOf" srcId="{D988C7CA-6CB5-4106-8898-FD2F2547D27C}" destId="{24B61EB4-1095-4814-B3A4-D211425211C2}" srcOrd="0" destOrd="0" presId="urn:microsoft.com/office/officeart/2005/8/layout/bProcess3"/>
    <dgm:cxn modelId="{1BBEAAC2-B326-4A86-9772-4862DF725D9D}" type="presParOf" srcId="{B8451239-88C0-47E0-8AF8-80705904ADE5}" destId="{F9618DE9-751E-46BF-A949-5865B1B2341E}" srcOrd="24" destOrd="0" presId="urn:microsoft.com/office/officeart/2005/8/layout/bProcess3"/>
    <dgm:cxn modelId="{C89884D2-4CEC-4911-AFDE-C78A4E9F5C2D}" type="presParOf" srcId="{B8451239-88C0-47E0-8AF8-80705904ADE5}" destId="{1202CCE6-293C-4386-A43E-5F52726A94F2}" srcOrd="25" destOrd="0" presId="urn:microsoft.com/office/officeart/2005/8/layout/bProcess3"/>
    <dgm:cxn modelId="{5606666D-3BD9-4B51-B71E-B62EE4EF80C2}" type="presParOf" srcId="{1202CCE6-293C-4386-A43E-5F52726A94F2}" destId="{C4B2F778-2D41-4467-9BD6-961E5A30C875}" srcOrd="0" destOrd="0" presId="urn:microsoft.com/office/officeart/2005/8/layout/bProcess3"/>
    <dgm:cxn modelId="{A5753FB8-E488-49C4-8D4D-FAA9D2E67AD6}" type="presParOf" srcId="{B8451239-88C0-47E0-8AF8-80705904ADE5}" destId="{C8A21B9F-D657-4243-A33B-759A63831607}" srcOrd="26" destOrd="0" presId="urn:microsoft.com/office/officeart/2005/8/layout/bProcess3"/>
    <dgm:cxn modelId="{C8CF8BD4-51CD-42A9-892B-DF9011965395}" type="presParOf" srcId="{B8451239-88C0-47E0-8AF8-80705904ADE5}" destId="{F78A6FC2-757D-4213-A1FE-EDA4A1291136}" srcOrd="27" destOrd="0" presId="urn:microsoft.com/office/officeart/2005/8/layout/bProcess3"/>
    <dgm:cxn modelId="{D73ED471-1E9C-4057-BCC4-E65A8E0C53F3}" type="presParOf" srcId="{F78A6FC2-757D-4213-A1FE-EDA4A1291136}" destId="{0B346AF8-6DAB-46A9-92AD-1EDAF1464AC5}" srcOrd="0" destOrd="0" presId="urn:microsoft.com/office/officeart/2005/8/layout/bProcess3"/>
    <dgm:cxn modelId="{EC1F15EA-8219-47B8-A7C4-1C91413F63C9}" type="presParOf" srcId="{B8451239-88C0-47E0-8AF8-80705904ADE5}" destId="{7936FE03-53D3-45CA-BF30-8393908AF3A0}" srcOrd="28" destOrd="0" presId="urn:microsoft.com/office/officeart/2005/8/layout/bProcess3"/>
    <dgm:cxn modelId="{C1A348F9-9ED6-4CFC-B3D7-A5CC347B756A}" type="presParOf" srcId="{B8451239-88C0-47E0-8AF8-80705904ADE5}" destId="{3FCECA9D-F480-4C85-8F3A-133C84FC63AE}" srcOrd="29" destOrd="0" presId="urn:microsoft.com/office/officeart/2005/8/layout/bProcess3"/>
    <dgm:cxn modelId="{358769DB-EF0E-4E76-B255-95C46D9C93B1}" type="presParOf" srcId="{3FCECA9D-F480-4C85-8F3A-133C84FC63AE}" destId="{74DC4DA4-6ADF-4C17-A7A7-A74019672F4E}" srcOrd="0" destOrd="0" presId="urn:microsoft.com/office/officeart/2005/8/layout/bProcess3"/>
    <dgm:cxn modelId="{669E8D75-8C74-4274-8A7C-0CBEA8341616}" type="presParOf" srcId="{B8451239-88C0-47E0-8AF8-80705904ADE5}" destId="{CD865DEC-A1EF-4296-BF0C-D1BB67ED70AD}" srcOrd="30"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EB8077-9530-4012-8572-F16C3D3F26E4}">
      <dsp:nvSpPr>
        <dsp:cNvPr id="0" name=""/>
        <dsp:cNvSpPr/>
      </dsp:nvSpPr>
      <dsp:spPr>
        <a:xfrm>
          <a:off x="2050730" y="442410"/>
          <a:ext cx="343633" cy="91440"/>
        </a:xfrm>
        <a:custGeom>
          <a:avLst/>
          <a:gdLst/>
          <a:ahLst/>
          <a:cxnLst/>
          <a:rect l="0" t="0" r="0" b="0"/>
          <a:pathLst>
            <a:path>
              <a:moveTo>
                <a:pt x="0" y="45720"/>
              </a:moveTo>
              <a:lnTo>
                <a:pt x="343633" y="45720"/>
              </a:lnTo>
            </a:path>
          </a:pathLst>
        </a:custGeom>
        <a:noFill/>
        <a:ln w="9525" cap="flat" cmpd="sng" algn="ctr">
          <a:solidFill>
            <a:schemeClr val="tx1">
              <a:lumMod val="75000"/>
              <a:lumOff val="25000"/>
            </a:schemeClr>
          </a:solidFill>
          <a:prstDash val="solid"/>
          <a:tailEnd type="arrow"/>
        </a:ln>
        <a:effectLst/>
      </dsp:spPr>
      <dsp:style>
        <a:lnRef idx="1">
          <a:schemeClr val="dk1"/>
        </a:lnRef>
        <a:fillRef idx="0">
          <a:schemeClr val="dk1"/>
        </a:fillRef>
        <a:effectRef idx="0">
          <a:schemeClr val="dk1"/>
        </a:effectRef>
        <a:fontRef idx="minor">
          <a:schemeClr val="tx1"/>
        </a:fontRef>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213191" y="486259"/>
        <a:ext cx="18711" cy="3742"/>
      </dsp:txXfrm>
    </dsp:sp>
    <dsp:sp modelId="{2F7B7130-0A76-472B-9827-BE86116609A7}">
      <dsp:nvSpPr>
        <dsp:cNvPr id="0" name=""/>
        <dsp:cNvSpPr/>
      </dsp:nvSpPr>
      <dsp:spPr>
        <a:xfrm>
          <a:off x="425429" y="0"/>
          <a:ext cx="1627100" cy="976260"/>
        </a:xfrm>
        <a:prstGeom prst="rect">
          <a:avLst/>
        </a:prstGeom>
        <a:solidFill>
          <a:schemeClr val="tx1">
            <a:lumMod val="65000"/>
            <a:lumOff val="35000"/>
          </a:schemeClr>
        </a:solidFill>
        <a:ln w="25400" cap="flat" cmpd="sng" algn="ctr">
          <a:solidFill>
            <a:schemeClr val="tx1">
              <a:lumMod val="75000"/>
              <a:lumOff val="25000"/>
            </a:schemeClr>
          </a:solidFill>
          <a:prstDash val="solid"/>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Objective needs are identified</a:t>
          </a:r>
          <a:endParaRPr lang="en-US" sz="1200" kern="1200" dirty="0"/>
        </a:p>
      </dsp:txBody>
      <dsp:txXfrm>
        <a:off x="425429" y="0"/>
        <a:ext cx="1627100" cy="976260"/>
      </dsp:txXfrm>
    </dsp:sp>
    <dsp:sp modelId="{E4F57DA5-5514-4751-AE19-73EE10FF2EAB}">
      <dsp:nvSpPr>
        <dsp:cNvPr id="0" name=""/>
        <dsp:cNvSpPr/>
      </dsp:nvSpPr>
      <dsp:spPr>
        <a:xfrm>
          <a:off x="4052064" y="442410"/>
          <a:ext cx="343633" cy="91440"/>
        </a:xfrm>
        <a:custGeom>
          <a:avLst/>
          <a:gdLst/>
          <a:ahLst/>
          <a:cxnLst/>
          <a:rect l="0" t="0" r="0" b="0"/>
          <a:pathLst>
            <a:path>
              <a:moveTo>
                <a:pt x="0" y="45720"/>
              </a:moveTo>
              <a:lnTo>
                <a:pt x="343633" y="45720"/>
              </a:lnTo>
            </a:path>
          </a:pathLst>
        </a:custGeom>
        <a:noFill/>
        <a:ln w="9525" cap="flat" cmpd="sng" algn="ctr">
          <a:solidFill>
            <a:schemeClr val="tx1">
              <a:lumMod val="75000"/>
              <a:lumOff val="25000"/>
            </a:schemeClr>
          </a:solidFill>
          <a:prstDash val="solid"/>
          <a:tailEnd type="arrow"/>
        </a:ln>
        <a:effectLst/>
      </dsp:spPr>
      <dsp:style>
        <a:lnRef idx="1">
          <a:schemeClr val="dk1"/>
        </a:lnRef>
        <a:fillRef idx="0">
          <a:schemeClr val="dk1"/>
        </a:fillRef>
        <a:effectRef idx="0">
          <a:schemeClr val="dk1"/>
        </a:effectRef>
        <a:fontRef idx="minor">
          <a:schemeClr val="tx1"/>
        </a:fontRef>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214524" y="486259"/>
        <a:ext cx="18711" cy="3742"/>
      </dsp:txXfrm>
    </dsp:sp>
    <dsp:sp modelId="{68BF9465-834F-44AE-B446-0FF359CCA540}">
      <dsp:nvSpPr>
        <dsp:cNvPr id="0" name=""/>
        <dsp:cNvSpPr/>
      </dsp:nvSpPr>
      <dsp:spPr>
        <a:xfrm>
          <a:off x="2426763" y="0"/>
          <a:ext cx="1627100" cy="976260"/>
        </a:xfrm>
        <a:prstGeom prst="rect">
          <a:avLst/>
        </a:prstGeom>
        <a:solidFill>
          <a:schemeClr val="tx1">
            <a:lumMod val="65000"/>
            <a:lumOff val="35000"/>
          </a:schemeClr>
        </a:solidFill>
        <a:ln w="25400" cap="flat" cmpd="sng" algn="ctr">
          <a:solidFill>
            <a:schemeClr val="tx1">
              <a:lumMod val="75000"/>
              <a:lumOff val="25000"/>
            </a:schemeClr>
          </a:solidFill>
          <a:prstDash val="solid"/>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Vetted by Committees</a:t>
          </a:r>
          <a:endParaRPr lang="en-US" sz="1200" kern="1200" dirty="0"/>
        </a:p>
      </dsp:txBody>
      <dsp:txXfrm>
        <a:off x="2426763" y="0"/>
        <a:ext cx="1627100" cy="976260"/>
      </dsp:txXfrm>
    </dsp:sp>
    <dsp:sp modelId="{C1BA5E9C-3E64-49D1-ADAD-168454C75568}">
      <dsp:nvSpPr>
        <dsp:cNvPr id="0" name=""/>
        <dsp:cNvSpPr/>
      </dsp:nvSpPr>
      <dsp:spPr>
        <a:xfrm>
          <a:off x="6053397" y="442410"/>
          <a:ext cx="407952" cy="91440"/>
        </a:xfrm>
        <a:custGeom>
          <a:avLst/>
          <a:gdLst/>
          <a:ahLst/>
          <a:cxnLst/>
          <a:rect l="0" t="0" r="0" b="0"/>
          <a:pathLst>
            <a:path>
              <a:moveTo>
                <a:pt x="0" y="45720"/>
              </a:moveTo>
              <a:lnTo>
                <a:pt x="221076" y="45720"/>
              </a:lnTo>
              <a:lnTo>
                <a:pt x="221076" y="46449"/>
              </a:lnTo>
              <a:lnTo>
                <a:pt x="407952" y="46449"/>
              </a:lnTo>
            </a:path>
          </a:pathLst>
        </a:custGeom>
        <a:noFill/>
        <a:ln w="9525" cap="flat" cmpd="sng" algn="ctr">
          <a:solidFill>
            <a:schemeClr val="tx1">
              <a:lumMod val="75000"/>
              <a:lumOff val="25000"/>
            </a:schemeClr>
          </a:solidFill>
          <a:prstDash val="solid"/>
          <a:tailEnd type="arrow"/>
        </a:ln>
        <a:effectLst/>
      </dsp:spPr>
      <dsp:style>
        <a:lnRef idx="1">
          <a:schemeClr val="dk1"/>
        </a:lnRef>
        <a:fillRef idx="0">
          <a:schemeClr val="dk1"/>
        </a:fillRef>
        <a:effectRef idx="0">
          <a:schemeClr val="dk1"/>
        </a:effectRef>
        <a:fontRef idx="minor">
          <a:schemeClr val="tx1"/>
        </a:fontRef>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246410" y="486259"/>
        <a:ext cx="21927" cy="3742"/>
      </dsp:txXfrm>
    </dsp:sp>
    <dsp:sp modelId="{0D05B8E1-352C-403D-A4BB-4BA3E90DFA93}">
      <dsp:nvSpPr>
        <dsp:cNvPr id="0" name=""/>
        <dsp:cNvSpPr/>
      </dsp:nvSpPr>
      <dsp:spPr>
        <a:xfrm>
          <a:off x="4428097" y="0"/>
          <a:ext cx="1627100" cy="976260"/>
        </a:xfrm>
        <a:prstGeom prst="rect">
          <a:avLst/>
        </a:prstGeom>
        <a:solidFill>
          <a:schemeClr val="tx1">
            <a:lumMod val="65000"/>
            <a:lumOff val="35000"/>
          </a:schemeClr>
        </a:solidFill>
        <a:ln w="25400" cap="flat" cmpd="sng" algn="ctr">
          <a:solidFill>
            <a:schemeClr val="tx1">
              <a:lumMod val="75000"/>
              <a:lumOff val="25000"/>
            </a:schemeClr>
          </a:solidFill>
          <a:prstDash val="solid"/>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Presented to the RTP</a:t>
          </a:r>
          <a:endParaRPr lang="en-US" sz="1200" kern="1200" dirty="0"/>
        </a:p>
      </dsp:txBody>
      <dsp:txXfrm>
        <a:off x="4428097" y="0"/>
        <a:ext cx="1627100" cy="976260"/>
      </dsp:txXfrm>
    </dsp:sp>
    <dsp:sp modelId="{9F2BC8A4-BB46-46D1-9371-AF650D3EBC82}">
      <dsp:nvSpPr>
        <dsp:cNvPr id="0" name=""/>
        <dsp:cNvSpPr/>
      </dsp:nvSpPr>
      <dsp:spPr>
        <a:xfrm>
          <a:off x="1303299" y="975189"/>
          <a:ext cx="6004001" cy="343633"/>
        </a:xfrm>
        <a:custGeom>
          <a:avLst/>
          <a:gdLst/>
          <a:ahLst/>
          <a:cxnLst/>
          <a:rect l="0" t="0" r="0" b="0"/>
          <a:pathLst>
            <a:path>
              <a:moveTo>
                <a:pt x="6004001" y="0"/>
              </a:moveTo>
              <a:lnTo>
                <a:pt x="6004001" y="188916"/>
              </a:lnTo>
              <a:lnTo>
                <a:pt x="0" y="188916"/>
              </a:lnTo>
              <a:lnTo>
                <a:pt x="0" y="343633"/>
              </a:lnTo>
            </a:path>
          </a:pathLst>
        </a:custGeom>
        <a:noFill/>
        <a:ln w="9525" cap="flat" cmpd="sng" algn="ctr">
          <a:solidFill>
            <a:schemeClr val="tx2">
              <a:lumMod val="50000"/>
            </a:schemeClr>
          </a:solidFill>
          <a:prstDash val="solid"/>
          <a:tailEnd type="arrow"/>
        </a:ln>
        <a:effectLst/>
      </dsp:spPr>
      <dsp:style>
        <a:lnRef idx="1">
          <a:schemeClr val="accent1"/>
        </a:lnRef>
        <a:fillRef idx="0">
          <a:schemeClr val="accent1"/>
        </a:fillRef>
        <a:effectRef idx="0">
          <a:schemeClr val="accent1"/>
        </a:effectRef>
        <a:fontRef idx="minor">
          <a:schemeClr val="tx1"/>
        </a:fontRef>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154908" y="1145135"/>
        <a:ext cx="300782" cy="3742"/>
      </dsp:txXfrm>
    </dsp:sp>
    <dsp:sp modelId="{11844B49-D0E3-46CC-A960-6A80DAF522E5}">
      <dsp:nvSpPr>
        <dsp:cNvPr id="0" name=""/>
        <dsp:cNvSpPr/>
      </dsp:nvSpPr>
      <dsp:spPr>
        <a:xfrm>
          <a:off x="6493750" y="729"/>
          <a:ext cx="1627100" cy="976260"/>
        </a:xfrm>
        <a:prstGeom prst="rect">
          <a:avLst/>
        </a:prstGeom>
        <a:solidFill>
          <a:schemeClr val="tx2">
            <a:lumMod val="75000"/>
          </a:schemeClr>
        </a:solidFill>
        <a:ln w="25400" cap="flat" cmpd="sng" algn="ctr">
          <a:solidFill>
            <a:schemeClr val="tx2">
              <a:lumMod val="50000"/>
            </a:schemeClr>
          </a:solidFill>
          <a:prstDash val="solid"/>
        </a:ln>
        <a:effectLst/>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RTP evaluate against UASS priorities</a:t>
          </a:r>
          <a:endParaRPr lang="en-US" sz="1200" kern="1200" dirty="0"/>
        </a:p>
      </dsp:txBody>
      <dsp:txXfrm>
        <a:off x="6493750" y="729"/>
        <a:ext cx="1627100" cy="976260"/>
      </dsp:txXfrm>
    </dsp:sp>
    <dsp:sp modelId="{E5725FE1-BE50-4003-B985-2C7F85CC2943}">
      <dsp:nvSpPr>
        <dsp:cNvPr id="0" name=""/>
        <dsp:cNvSpPr/>
      </dsp:nvSpPr>
      <dsp:spPr>
        <a:xfrm>
          <a:off x="2115049" y="1793633"/>
          <a:ext cx="343633" cy="91440"/>
        </a:xfrm>
        <a:custGeom>
          <a:avLst/>
          <a:gdLst/>
          <a:ahLst/>
          <a:cxnLst/>
          <a:rect l="0" t="0" r="0" b="0"/>
          <a:pathLst>
            <a:path>
              <a:moveTo>
                <a:pt x="0" y="45720"/>
              </a:moveTo>
              <a:lnTo>
                <a:pt x="343633" y="45720"/>
              </a:lnTo>
            </a:path>
          </a:pathLst>
        </a:custGeom>
        <a:noFill/>
        <a:ln w="9525" cap="flat" cmpd="sng" algn="ctr">
          <a:solidFill>
            <a:schemeClr val="tx2">
              <a:lumMod val="50000"/>
            </a:schemeClr>
          </a:solidFill>
          <a:prstDash val="solid"/>
          <a:tailEnd type="arrow"/>
        </a:ln>
        <a:effectLst/>
      </dsp:spPr>
      <dsp:style>
        <a:lnRef idx="1">
          <a:schemeClr val="accent1"/>
        </a:lnRef>
        <a:fillRef idx="0">
          <a:schemeClr val="accent1"/>
        </a:fillRef>
        <a:effectRef idx="0">
          <a:schemeClr val="accent1"/>
        </a:effectRef>
        <a:fontRef idx="minor">
          <a:schemeClr val="tx1"/>
        </a:fontRef>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277510" y="1837482"/>
        <a:ext cx="18711" cy="3742"/>
      </dsp:txXfrm>
    </dsp:sp>
    <dsp:sp modelId="{A94482E1-DFE0-4422-B0D6-B7DC79A70EC8}">
      <dsp:nvSpPr>
        <dsp:cNvPr id="0" name=""/>
        <dsp:cNvSpPr/>
      </dsp:nvSpPr>
      <dsp:spPr>
        <a:xfrm>
          <a:off x="489748" y="1351223"/>
          <a:ext cx="1627100" cy="976260"/>
        </a:xfrm>
        <a:prstGeom prst="rect">
          <a:avLst/>
        </a:prstGeom>
        <a:solidFill>
          <a:schemeClr val="tx2">
            <a:lumMod val="75000"/>
          </a:schemeClr>
        </a:solidFill>
        <a:ln w="25400" cap="flat" cmpd="sng" algn="ctr">
          <a:solidFill>
            <a:schemeClr val="tx2">
              <a:lumMod val="50000"/>
            </a:schemeClr>
          </a:solidFill>
          <a:prstDash val="solid"/>
        </a:ln>
        <a:effectLst/>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RTP make determination to concur or not</a:t>
          </a:r>
          <a:endParaRPr lang="en-US" sz="1200" kern="1200" dirty="0"/>
        </a:p>
      </dsp:txBody>
      <dsp:txXfrm>
        <a:off x="489748" y="1351223"/>
        <a:ext cx="1627100" cy="976260"/>
      </dsp:txXfrm>
    </dsp:sp>
    <dsp:sp modelId="{0CD8FEFB-1F8A-491B-9F2B-C338DE80C84E}">
      <dsp:nvSpPr>
        <dsp:cNvPr id="0" name=""/>
        <dsp:cNvSpPr/>
      </dsp:nvSpPr>
      <dsp:spPr>
        <a:xfrm>
          <a:off x="4116383" y="1793633"/>
          <a:ext cx="343633" cy="91440"/>
        </a:xfrm>
        <a:custGeom>
          <a:avLst/>
          <a:gdLst/>
          <a:ahLst/>
          <a:cxnLst/>
          <a:rect l="0" t="0" r="0" b="0"/>
          <a:pathLst>
            <a:path>
              <a:moveTo>
                <a:pt x="0" y="45720"/>
              </a:moveTo>
              <a:lnTo>
                <a:pt x="343633" y="45720"/>
              </a:lnTo>
            </a:path>
          </a:pathLst>
        </a:custGeom>
        <a:noFill/>
        <a:ln w="9525" cap="flat" cmpd="sng" algn="ctr">
          <a:solidFill>
            <a:schemeClr val="tx2">
              <a:lumMod val="50000"/>
            </a:schemeClr>
          </a:solidFill>
          <a:prstDash val="solid"/>
          <a:tailEnd type="arrow"/>
        </a:ln>
        <a:effectLst/>
      </dsp:spPr>
      <dsp:style>
        <a:lnRef idx="1">
          <a:schemeClr val="accent1"/>
        </a:lnRef>
        <a:fillRef idx="0">
          <a:schemeClr val="accent1"/>
        </a:fillRef>
        <a:effectRef idx="0">
          <a:schemeClr val="accent1"/>
        </a:effectRef>
        <a:fontRef idx="minor">
          <a:schemeClr val="tx1"/>
        </a:fontRef>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278844" y="1837482"/>
        <a:ext cx="18711" cy="3742"/>
      </dsp:txXfrm>
    </dsp:sp>
    <dsp:sp modelId="{2672E23D-98C8-458C-A870-FE437BDD0FC5}">
      <dsp:nvSpPr>
        <dsp:cNvPr id="0" name=""/>
        <dsp:cNvSpPr/>
      </dsp:nvSpPr>
      <dsp:spPr>
        <a:xfrm>
          <a:off x="2491082" y="1351223"/>
          <a:ext cx="1627100" cy="976260"/>
        </a:xfrm>
        <a:prstGeom prst="rect">
          <a:avLst/>
        </a:prstGeom>
        <a:solidFill>
          <a:schemeClr val="tx2">
            <a:lumMod val="75000"/>
          </a:schemeClr>
        </a:solidFill>
        <a:ln w="25400" cap="flat" cmpd="sng" algn="ctr">
          <a:solidFill>
            <a:schemeClr val="tx2">
              <a:lumMod val="50000"/>
            </a:schemeClr>
          </a:solidFill>
          <a:prstDash val="solid"/>
        </a:ln>
        <a:effectLst/>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smtClean="0"/>
            <a:t>RTP prioritize</a:t>
          </a:r>
          <a:endParaRPr lang="en-US" sz="1200" kern="1200" dirty="0"/>
        </a:p>
      </dsp:txBody>
      <dsp:txXfrm>
        <a:off x="2491082" y="1351223"/>
        <a:ext cx="1627100" cy="976260"/>
      </dsp:txXfrm>
    </dsp:sp>
    <dsp:sp modelId="{4D3B6A7E-B5F1-4B1B-8186-03BC2ED5DF6E}">
      <dsp:nvSpPr>
        <dsp:cNvPr id="0" name=""/>
        <dsp:cNvSpPr/>
      </dsp:nvSpPr>
      <dsp:spPr>
        <a:xfrm>
          <a:off x="6117717" y="1793633"/>
          <a:ext cx="343633" cy="91440"/>
        </a:xfrm>
        <a:custGeom>
          <a:avLst/>
          <a:gdLst/>
          <a:ahLst/>
          <a:cxnLst/>
          <a:rect l="0" t="0" r="0" b="0"/>
          <a:pathLst>
            <a:path>
              <a:moveTo>
                <a:pt x="0" y="45720"/>
              </a:moveTo>
              <a:lnTo>
                <a:pt x="343633" y="45720"/>
              </a:lnTo>
            </a:path>
          </a:pathLst>
        </a:custGeom>
        <a:noFill/>
        <a:ln w="9525" cap="flat" cmpd="sng" algn="ctr">
          <a:solidFill>
            <a:schemeClr val="tx2">
              <a:lumMod val="50000"/>
            </a:schemeClr>
          </a:solidFill>
          <a:prstDash val="solid"/>
          <a:tailEnd type="arrow"/>
        </a:ln>
        <a:effectLst/>
      </dsp:spPr>
      <dsp:style>
        <a:lnRef idx="1">
          <a:schemeClr val="accent1"/>
        </a:lnRef>
        <a:fillRef idx="0">
          <a:schemeClr val="accent1"/>
        </a:fillRef>
        <a:effectRef idx="0">
          <a:schemeClr val="accent1"/>
        </a:effectRef>
        <a:fontRef idx="minor">
          <a:schemeClr val="tx1"/>
        </a:fontRef>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280178" y="1837482"/>
        <a:ext cx="18711" cy="3742"/>
      </dsp:txXfrm>
    </dsp:sp>
    <dsp:sp modelId="{A810EF98-B8FC-453E-B2FD-9F54DDCC3614}">
      <dsp:nvSpPr>
        <dsp:cNvPr id="0" name=""/>
        <dsp:cNvSpPr/>
      </dsp:nvSpPr>
      <dsp:spPr>
        <a:xfrm>
          <a:off x="4492416" y="1351223"/>
          <a:ext cx="1627100" cy="976260"/>
        </a:xfrm>
        <a:prstGeom prst="rect">
          <a:avLst/>
        </a:prstGeom>
        <a:solidFill>
          <a:schemeClr val="tx2">
            <a:lumMod val="75000"/>
          </a:schemeClr>
        </a:solidFill>
        <a:ln w="25400" cap="flat" cmpd="sng" algn="ctr">
          <a:solidFill>
            <a:schemeClr val="tx2">
              <a:lumMod val="50000"/>
            </a:schemeClr>
          </a:solidFill>
          <a:prstDash val="solid"/>
        </a:ln>
        <a:effectLst/>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RTP present to UAWG*</a:t>
          </a:r>
          <a:endParaRPr lang="en-US" sz="1200" kern="1200" dirty="0"/>
        </a:p>
      </dsp:txBody>
      <dsp:txXfrm>
        <a:off x="4492416" y="1351223"/>
        <a:ext cx="1627100" cy="976260"/>
      </dsp:txXfrm>
    </dsp:sp>
    <dsp:sp modelId="{79CDA26A-FC0C-43ED-A492-BE617248EECA}">
      <dsp:nvSpPr>
        <dsp:cNvPr id="0" name=""/>
        <dsp:cNvSpPr/>
      </dsp:nvSpPr>
      <dsp:spPr>
        <a:xfrm>
          <a:off x="1303299" y="2325683"/>
          <a:ext cx="6004001" cy="343633"/>
        </a:xfrm>
        <a:custGeom>
          <a:avLst/>
          <a:gdLst/>
          <a:ahLst/>
          <a:cxnLst/>
          <a:rect l="0" t="0" r="0" b="0"/>
          <a:pathLst>
            <a:path>
              <a:moveTo>
                <a:pt x="6004001" y="0"/>
              </a:moveTo>
              <a:lnTo>
                <a:pt x="6004001" y="188916"/>
              </a:lnTo>
              <a:lnTo>
                <a:pt x="0" y="188916"/>
              </a:lnTo>
              <a:lnTo>
                <a:pt x="0" y="343633"/>
              </a:lnTo>
            </a:path>
          </a:pathLst>
        </a:custGeom>
        <a:noFill/>
        <a:ln w="9525" cap="flat" cmpd="sng" algn="ctr">
          <a:solidFill>
            <a:schemeClr val="bg2">
              <a:lumMod val="2500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154908" y="2495628"/>
        <a:ext cx="300782" cy="3742"/>
      </dsp:txXfrm>
    </dsp:sp>
    <dsp:sp modelId="{76169274-AD7E-488D-A3B3-54E95E53CAB2}">
      <dsp:nvSpPr>
        <dsp:cNvPr id="0" name=""/>
        <dsp:cNvSpPr/>
      </dsp:nvSpPr>
      <dsp:spPr>
        <a:xfrm>
          <a:off x="6493750" y="1351223"/>
          <a:ext cx="1627100" cy="976260"/>
        </a:xfrm>
        <a:prstGeom prst="rect">
          <a:avLst/>
        </a:prstGeom>
        <a:solidFill>
          <a:schemeClr val="bg2">
            <a:lumMod val="50000"/>
          </a:schemeClr>
        </a:solidFill>
        <a:ln w="25400" cap="flat" cmpd="sng" algn="ctr">
          <a:solidFill>
            <a:schemeClr val="bg2">
              <a:lumMod val="25000"/>
            </a:schemeClr>
          </a:solidFill>
          <a:prstDash val="solid"/>
        </a:ln>
        <a:effectLst/>
      </dsp:spPr>
      <dsp:style>
        <a:lnRef idx="2">
          <a:schemeClr val="accent3">
            <a:shade val="50000"/>
          </a:schemeClr>
        </a:lnRef>
        <a:fillRef idx="1">
          <a:schemeClr val="accent3"/>
        </a:fillRef>
        <a:effectRef idx="0">
          <a:schemeClr val="accent3"/>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UAWG makes final decisions</a:t>
          </a:r>
          <a:endParaRPr lang="en-US" sz="1200" kern="1200" dirty="0"/>
        </a:p>
      </dsp:txBody>
      <dsp:txXfrm>
        <a:off x="6493750" y="1351223"/>
        <a:ext cx="1627100" cy="976260"/>
      </dsp:txXfrm>
    </dsp:sp>
    <dsp:sp modelId="{DBD52368-B601-4432-BA4C-E384E0D24EF3}">
      <dsp:nvSpPr>
        <dsp:cNvPr id="0" name=""/>
        <dsp:cNvSpPr/>
      </dsp:nvSpPr>
      <dsp:spPr>
        <a:xfrm>
          <a:off x="2115049" y="3144126"/>
          <a:ext cx="343633" cy="91440"/>
        </a:xfrm>
        <a:custGeom>
          <a:avLst/>
          <a:gdLst/>
          <a:ahLst/>
          <a:cxnLst/>
          <a:rect l="0" t="0" r="0" b="0"/>
          <a:pathLst>
            <a:path>
              <a:moveTo>
                <a:pt x="0" y="45720"/>
              </a:moveTo>
              <a:lnTo>
                <a:pt x="343633" y="45720"/>
              </a:lnTo>
            </a:path>
          </a:pathLst>
        </a:custGeom>
        <a:noFill/>
        <a:ln w="9525" cap="flat" cmpd="sng" algn="ctr">
          <a:solidFill>
            <a:schemeClr val="accent2">
              <a:lumMod val="5000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277510" y="3187975"/>
        <a:ext cx="18711" cy="3742"/>
      </dsp:txXfrm>
    </dsp:sp>
    <dsp:sp modelId="{EB12109E-7987-4940-B3DE-109704DC7E61}">
      <dsp:nvSpPr>
        <dsp:cNvPr id="0" name=""/>
        <dsp:cNvSpPr/>
      </dsp:nvSpPr>
      <dsp:spPr>
        <a:xfrm>
          <a:off x="489748" y="2701716"/>
          <a:ext cx="1627100" cy="976260"/>
        </a:xfrm>
        <a:prstGeom prst="rect">
          <a:avLst/>
        </a:prstGeom>
        <a:solidFill>
          <a:schemeClr val="accent2">
            <a:lumMod val="75000"/>
          </a:schemeClr>
        </a:solidFill>
        <a:ln w="25400" cap="flat" cmpd="sng" algn="ctr">
          <a:solidFill>
            <a:schemeClr val="accent2">
              <a:lumMod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SDOHS PM incorporate in submission process as defined by DHS and SDOHS</a:t>
          </a:r>
          <a:endParaRPr lang="en-US" sz="1200" kern="1200" dirty="0"/>
        </a:p>
      </dsp:txBody>
      <dsp:txXfrm>
        <a:off x="489748" y="2701716"/>
        <a:ext cx="1627100" cy="976260"/>
      </dsp:txXfrm>
    </dsp:sp>
    <dsp:sp modelId="{C3D550DF-E50D-4DFE-9D8B-C20339895040}">
      <dsp:nvSpPr>
        <dsp:cNvPr id="0" name=""/>
        <dsp:cNvSpPr/>
      </dsp:nvSpPr>
      <dsp:spPr>
        <a:xfrm>
          <a:off x="4116383" y="3144126"/>
          <a:ext cx="343633" cy="91440"/>
        </a:xfrm>
        <a:custGeom>
          <a:avLst/>
          <a:gdLst/>
          <a:ahLst/>
          <a:cxnLst/>
          <a:rect l="0" t="0" r="0" b="0"/>
          <a:pathLst>
            <a:path>
              <a:moveTo>
                <a:pt x="0" y="45720"/>
              </a:moveTo>
              <a:lnTo>
                <a:pt x="343633" y="45720"/>
              </a:lnTo>
            </a:path>
          </a:pathLst>
        </a:custGeom>
        <a:noFill/>
        <a:ln w="9525" cap="flat" cmpd="sng" algn="ctr">
          <a:solidFill>
            <a:schemeClr val="accent2">
              <a:lumMod val="5000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278844" y="3187975"/>
        <a:ext cx="18711" cy="3742"/>
      </dsp:txXfrm>
    </dsp:sp>
    <dsp:sp modelId="{465F78A5-C567-4432-9EF1-65A264A3BB34}">
      <dsp:nvSpPr>
        <dsp:cNvPr id="0" name=""/>
        <dsp:cNvSpPr/>
      </dsp:nvSpPr>
      <dsp:spPr>
        <a:xfrm>
          <a:off x="2491082" y="2701716"/>
          <a:ext cx="1627100" cy="976260"/>
        </a:xfrm>
        <a:prstGeom prst="rect">
          <a:avLst/>
        </a:prstGeom>
        <a:solidFill>
          <a:schemeClr val="accent2">
            <a:lumMod val="75000"/>
          </a:schemeClr>
        </a:solidFill>
        <a:ln w="25400" cap="flat" cmpd="sng" algn="ctr">
          <a:solidFill>
            <a:schemeClr val="accent2">
              <a:lumMod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SDOHS receive award notification</a:t>
          </a:r>
          <a:endParaRPr lang="en-US" sz="1200" kern="1200" dirty="0"/>
        </a:p>
      </dsp:txBody>
      <dsp:txXfrm>
        <a:off x="2491082" y="2701716"/>
        <a:ext cx="1627100" cy="976260"/>
      </dsp:txXfrm>
    </dsp:sp>
    <dsp:sp modelId="{D5B60F86-3BCA-4BED-84AA-EB44460E77D7}">
      <dsp:nvSpPr>
        <dsp:cNvPr id="0" name=""/>
        <dsp:cNvSpPr/>
      </dsp:nvSpPr>
      <dsp:spPr>
        <a:xfrm>
          <a:off x="6117717" y="3144126"/>
          <a:ext cx="343633" cy="91440"/>
        </a:xfrm>
        <a:custGeom>
          <a:avLst/>
          <a:gdLst/>
          <a:ahLst/>
          <a:cxnLst/>
          <a:rect l="0" t="0" r="0" b="0"/>
          <a:pathLst>
            <a:path>
              <a:moveTo>
                <a:pt x="0" y="45720"/>
              </a:moveTo>
              <a:lnTo>
                <a:pt x="343633" y="45720"/>
              </a:lnTo>
            </a:path>
          </a:pathLst>
        </a:custGeom>
        <a:noFill/>
        <a:ln w="9525" cap="flat" cmpd="sng" algn="ctr">
          <a:solidFill>
            <a:schemeClr val="accent2">
              <a:lumMod val="5000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280178" y="3187975"/>
        <a:ext cx="18711" cy="3742"/>
      </dsp:txXfrm>
    </dsp:sp>
    <dsp:sp modelId="{191BB6E8-E2F7-4CFD-B2A9-12F2A8CA470C}">
      <dsp:nvSpPr>
        <dsp:cNvPr id="0" name=""/>
        <dsp:cNvSpPr/>
      </dsp:nvSpPr>
      <dsp:spPr>
        <a:xfrm>
          <a:off x="4492416" y="2701716"/>
          <a:ext cx="1627100" cy="976260"/>
        </a:xfrm>
        <a:prstGeom prst="rect">
          <a:avLst/>
        </a:prstGeom>
        <a:solidFill>
          <a:schemeClr val="accent2">
            <a:lumMod val="75000"/>
          </a:schemeClr>
        </a:solidFill>
        <a:ln w="25400" cap="flat" cmpd="sng" algn="ctr">
          <a:solidFill>
            <a:schemeClr val="accent2">
              <a:lumMod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SDOHS determine reallocation requirement based on State 20%</a:t>
          </a:r>
          <a:endParaRPr lang="en-US" sz="1200" kern="1200" dirty="0"/>
        </a:p>
      </dsp:txBody>
      <dsp:txXfrm>
        <a:off x="4492416" y="2701716"/>
        <a:ext cx="1627100" cy="976260"/>
      </dsp:txXfrm>
    </dsp:sp>
    <dsp:sp modelId="{D988C7CA-6CB5-4106-8898-FD2F2547D27C}">
      <dsp:nvSpPr>
        <dsp:cNvPr id="0" name=""/>
        <dsp:cNvSpPr/>
      </dsp:nvSpPr>
      <dsp:spPr>
        <a:xfrm>
          <a:off x="1303299" y="3676176"/>
          <a:ext cx="6004001" cy="344362"/>
        </a:xfrm>
        <a:custGeom>
          <a:avLst/>
          <a:gdLst/>
          <a:ahLst/>
          <a:cxnLst/>
          <a:rect l="0" t="0" r="0" b="0"/>
          <a:pathLst>
            <a:path>
              <a:moveTo>
                <a:pt x="6004001" y="0"/>
              </a:moveTo>
              <a:lnTo>
                <a:pt x="6004001" y="189281"/>
              </a:lnTo>
              <a:lnTo>
                <a:pt x="0" y="189281"/>
              </a:lnTo>
              <a:lnTo>
                <a:pt x="0" y="344362"/>
              </a:lnTo>
            </a:path>
          </a:pathLst>
        </a:custGeom>
        <a:noFill/>
        <a:ln w="9525" cap="flat" cmpd="sng" algn="ctr">
          <a:solidFill>
            <a:schemeClr val="accent2">
              <a:lumMod val="5000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154907" y="3846487"/>
        <a:ext cx="300784" cy="3742"/>
      </dsp:txXfrm>
    </dsp:sp>
    <dsp:sp modelId="{82009D3D-685C-42D9-B603-34F9F29EB4B8}">
      <dsp:nvSpPr>
        <dsp:cNvPr id="0" name=""/>
        <dsp:cNvSpPr/>
      </dsp:nvSpPr>
      <dsp:spPr>
        <a:xfrm>
          <a:off x="6493750" y="2701716"/>
          <a:ext cx="1627100" cy="976260"/>
        </a:xfrm>
        <a:prstGeom prst="rect">
          <a:avLst/>
        </a:prstGeom>
        <a:solidFill>
          <a:schemeClr val="accent2">
            <a:lumMod val="75000"/>
          </a:schemeClr>
        </a:solidFill>
        <a:ln w="25400" cap="flat" cmpd="sng" algn="ctr">
          <a:solidFill>
            <a:schemeClr val="accent2">
              <a:lumMod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SDOHS allocates grant</a:t>
          </a:r>
          <a:endParaRPr lang="en-US" sz="1200" kern="1200" dirty="0"/>
        </a:p>
      </dsp:txBody>
      <dsp:txXfrm>
        <a:off x="6493750" y="2701716"/>
        <a:ext cx="1627100" cy="976260"/>
      </dsp:txXfrm>
    </dsp:sp>
    <dsp:sp modelId="{1202CCE6-293C-4386-A43E-5F52726A94F2}">
      <dsp:nvSpPr>
        <dsp:cNvPr id="0" name=""/>
        <dsp:cNvSpPr/>
      </dsp:nvSpPr>
      <dsp:spPr>
        <a:xfrm>
          <a:off x="2115049" y="4495349"/>
          <a:ext cx="340248" cy="91440"/>
        </a:xfrm>
        <a:custGeom>
          <a:avLst/>
          <a:gdLst/>
          <a:ahLst/>
          <a:cxnLst/>
          <a:rect l="0" t="0" r="0" b="0"/>
          <a:pathLst>
            <a:path>
              <a:moveTo>
                <a:pt x="0" y="45720"/>
              </a:moveTo>
              <a:lnTo>
                <a:pt x="340248" y="45720"/>
              </a:lnTo>
            </a:path>
          </a:pathLst>
        </a:custGeom>
        <a:noFill/>
        <a:ln w="9525" cap="flat" cmpd="sng" algn="ctr">
          <a:solidFill>
            <a:schemeClr val="accent4">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275902" y="4539198"/>
        <a:ext cx="18542" cy="3742"/>
      </dsp:txXfrm>
    </dsp:sp>
    <dsp:sp modelId="{F9618DE9-751E-46BF-A949-5865B1B2341E}">
      <dsp:nvSpPr>
        <dsp:cNvPr id="0" name=""/>
        <dsp:cNvSpPr/>
      </dsp:nvSpPr>
      <dsp:spPr>
        <a:xfrm>
          <a:off x="489748" y="4052939"/>
          <a:ext cx="1627100" cy="976260"/>
        </a:xfrm>
        <a:prstGeom prst="rect">
          <a:avLst/>
        </a:prstGeom>
        <a:solidFill>
          <a:schemeClr val="tx1">
            <a:lumMod val="65000"/>
            <a:lumOff val="35000"/>
          </a:schemeClr>
        </a:solidFill>
        <a:ln w="25400" cap="flat" cmpd="sng" algn="ctr">
          <a:solidFill>
            <a:schemeClr val="accent2">
              <a:lumMod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Goal monitoring in place</a:t>
          </a:r>
          <a:endParaRPr lang="en-US" sz="1200" kern="1200" dirty="0"/>
        </a:p>
      </dsp:txBody>
      <dsp:txXfrm>
        <a:off x="489748" y="4052939"/>
        <a:ext cx="1627100" cy="976260"/>
      </dsp:txXfrm>
    </dsp:sp>
    <dsp:sp modelId="{F78A6FC2-757D-4213-A1FE-EDA4A1291136}">
      <dsp:nvSpPr>
        <dsp:cNvPr id="0" name=""/>
        <dsp:cNvSpPr/>
      </dsp:nvSpPr>
      <dsp:spPr>
        <a:xfrm>
          <a:off x="4112999" y="4495349"/>
          <a:ext cx="350401" cy="91440"/>
        </a:xfrm>
        <a:custGeom>
          <a:avLst/>
          <a:gdLst/>
          <a:ahLst/>
          <a:cxnLst/>
          <a:rect l="0" t="0" r="0" b="0"/>
          <a:pathLst>
            <a:path>
              <a:moveTo>
                <a:pt x="0" y="45720"/>
              </a:moveTo>
              <a:lnTo>
                <a:pt x="350401" y="45720"/>
              </a:lnTo>
            </a:path>
          </a:pathLst>
        </a:custGeom>
        <a:noFill/>
        <a:ln w="9525" cap="flat" cmpd="sng" algn="ctr">
          <a:solidFill>
            <a:schemeClr val="tx1">
              <a:lumMod val="75000"/>
              <a:lumOff val="2500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278674" y="4539198"/>
        <a:ext cx="19050" cy="3742"/>
      </dsp:txXfrm>
    </dsp:sp>
    <dsp:sp modelId="{C8A21B9F-D657-4243-A33B-759A63831607}">
      <dsp:nvSpPr>
        <dsp:cNvPr id="0" name=""/>
        <dsp:cNvSpPr/>
      </dsp:nvSpPr>
      <dsp:spPr>
        <a:xfrm>
          <a:off x="2487698" y="4052939"/>
          <a:ext cx="1627100" cy="976260"/>
        </a:xfrm>
        <a:prstGeom prst="rect">
          <a:avLst/>
        </a:prstGeom>
        <a:solidFill>
          <a:schemeClr val="tx1">
            <a:lumMod val="65000"/>
            <a:lumOff val="35000"/>
          </a:schemeClr>
        </a:solidFill>
        <a:ln w="25400" cap="flat" cmpd="sng" algn="ctr">
          <a:solidFill>
            <a:schemeClr val="tx1">
              <a:lumMod val="75000"/>
              <a:lumOff val="25000"/>
            </a:schemeClr>
          </a:solidFill>
          <a:prstDash val="solid"/>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Leads take reporting responsibility</a:t>
          </a:r>
          <a:endParaRPr lang="en-US" sz="1200" kern="1200" dirty="0"/>
        </a:p>
      </dsp:txBody>
      <dsp:txXfrm>
        <a:off x="2487698" y="4052939"/>
        <a:ext cx="1627100" cy="976260"/>
      </dsp:txXfrm>
    </dsp:sp>
    <dsp:sp modelId="{3FCECA9D-F480-4C85-8F3A-133C84FC63AE}">
      <dsp:nvSpPr>
        <dsp:cNvPr id="0" name=""/>
        <dsp:cNvSpPr/>
      </dsp:nvSpPr>
      <dsp:spPr>
        <a:xfrm>
          <a:off x="6121101" y="4495349"/>
          <a:ext cx="372790" cy="91440"/>
        </a:xfrm>
        <a:custGeom>
          <a:avLst/>
          <a:gdLst/>
          <a:ahLst/>
          <a:cxnLst/>
          <a:rect l="0" t="0" r="0" b="0"/>
          <a:pathLst>
            <a:path>
              <a:moveTo>
                <a:pt x="0" y="45720"/>
              </a:moveTo>
              <a:lnTo>
                <a:pt x="372790" y="45720"/>
              </a:lnTo>
            </a:path>
          </a:pathLst>
        </a:custGeom>
        <a:noFill/>
        <a:ln w="9525" cap="flat" cmpd="sng" algn="ctr">
          <a:solidFill>
            <a:schemeClr val="tx1">
              <a:lumMod val="75000"/>
              <a:lumOff val="2500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297412" y="4539198"/>
        <a:ext cx="20169" cy="3742"/>
      </dsp:txXfrm>
    </dsp:sp>
    <dsp:sp modelId="{7936FE03-53D3-45CA-BF30-8393908AF3A0}">
      <dsp:nvSpPr>
        <dsp:cNvPr id="0" name=""/>
        <dsp:cNvSpPr/>
      </dsp:nvSpPr>
      <dsp:spPr>
        <a:xfrm>
          <a:off x="4495800" y="4052939"/>
          <a:ext cx="1627100" cy="976260"/>
        </a:xfrm>
        <a:prstGeom prst="rect">
          <a:avLst/>
        </a:prstGeom>
        <a:solidFill>
          <a:schemeClr val="tx1">
            <a:lumMod val="65000"/>
            <a:lumOff val="35000"/>
          </a:schemeClr>
        </a:solidFill>
        <a:ln w="25400" cap="flat" cmpd="sng" algn="ctr">
          <a:solidFill>
            <a:schemeClr val="tx1">
              <a:lumMod val="75000"/>
              <a:lumOff val="25000"/>
            </a:schemeClr>
          </a:solidFill>
          <a:prstDash val="solid"/>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Grant underway</a:t>
          </a:r>
          <a:endParaRPr lang="en-US" sz="1200" kern="1200" dirty="0"/>
        </a:p>
      </dsp:txBody>
      <dsp:txXfrm>
        <a:off x="4495800" y="4052939"/>
        <a:ext cx="1627100" cy="976260"/>
      </dsp:txXfrm>
    </dsp:sp>
    <dsp:sp modelId="{CD865DEC-A1EF-4296-BF0C-D1BB67ED70AD}">
      <dsp:nvSpPr>
        <dsp:cNvPr id="0" name=""/>
        <dsp:cNvSpPr/>
      </dsp:nvSpPr>
      <dsp:spPr>
        <a:xfrm>
          <a:off x="6526292" y="4052939"/>
          <a:ext cx="1627100" cy="976260"/>
        </a:xfrm>
        <a:prstGeom prst="rect">
          <a:avLst/>
        </a:prstGeom>
        <a:solidFill>
          <a:schemeClr val="tx1">
            <a:lumMod val="65000"/>
            <a:lumOff val="35000"/>
          </a:schemeClr>
        </a:solidFill>
        <a:ln w="25400" cap="flat" cmpd="sng" algn="ctr">
          <a:solidFill>
            <a:schemeClr val="tx1">
              <a:lumMod val="75000"/>
              <a:lumOff val="25000"/>
            </a:schemeClr>
          </a:solidFill>
          <a:prstDash val="solid"/>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Periodic status updates by Leads to SDOHS, UAWG and to the RTP</a:t>
          </a:r>
          <a:endParaRPr lang="en-US" sz="1200" kern="1200" dirty="0"/>
        </a:p>
      </dsp:txBody>
      <dsp:txXfrm>
        <a:off x="6526292" y="4052939"/>
        <a:ext cx="1627100" cy="976260"/>
      </dsp:txXfrm>
    </dsp:sp>
  </dsp:spTree>
</dsp:drawing>
</file>

<file path=ppt/diagrams/layout1.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BB2FB3D2-A71A-46F8-A73A-34BE9748E830}" type="datetimeFigureOut">
              <a:rPr lang="en-US" smtClean="0"/>
              <a:t>4/14/2011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CE7C66CE-6DF0-4501-9EA6-2235EFA807EC}" type="slidenum">
              <a:rPr lang="en-US" smtClean="0"/>
              <a:t>‹#›</a:t>
            </a:fld>
            <a:endParaRPr lang="en-US"/>
          </a:p>
        </p:txBody>
      </p:sp>
    </p:spTree>
    <p:extLst>
      <p:ext uri="{BB962C8B-B14F-4D97-AF65-F5344CB8AC3E}">
        <p14:creationId xmlns:p14="http://schemas.microsoft.com/office/powerpoint/2010/main" val="1517662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7C66CE-6DF0-4501-9EA6-2235EFA807EC}" type="slidenum">
              <a:rPr lang="en-US" smtClean="0"/>
              <a:t>3</a:t>
            </a:fld>
            <a:endParaRPr lang="en-US"/>
          </a:p>
        </p:txBody>
      </p:sp>
    </p:spTree>
    <p:extLst>
      <p:ext uri="{BB962C8B-B14F-4D97-AF65-F5344CB8AC3E}">
        <p14:creationId xmlns:p14="http://schemas.microsoft.com/office/powerpoint/2010/main" val="32589427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6EDABC-0E48-4A3D-BCFC-7EA6A3B566B1}" type="datetimeFigureOut">
              <a:rPr lang="en-US" smtClean="0"/>
              <a:t>4/14/2011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AA514D-FB02-466F-945B-467AD8B9E804}" type="slidenum">
              <a:rPr lang="en-US" smtClean="0"/>
              <a:t>‹#›</a:t>
            </a:fld>
            <a:endParaRPr lang="en-US"/>
          </a:p>
        </p:txBody>
      </p:sp>
    </p:spTree>
    <p:extLst>
      <p:ext uri="{BB962C8B-B14F-4D97-AF65-F5344CB8AC3E}">
        <p14:creationId xmlns:p14="http://schemas.microsoft.com/office/powerpoint/2010/main" val="1086377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6EDABC-0E48-4A3D-BCFC-7EA6A3B566B1}" type="datetimeFigureOut">
              <a:rPr lang="en-US" smtClean="0"/>
              <a:t>4/14/2011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AA514D-FB02-466F-945B-467AD8B9E804}" type="slidenum">
              <a:rPr lang="en-US" smtClean="0"/>
              <a:t>‹#›</a:t>
            </a:fld>
            <a:endParaRPr lang="en-US"/>
          </a:p>
        </p:txBody>
      </p:sp>
    </p:spTree>
    <p:extLst>
      <p:ext uri="{BB962C8B-B14F-4D97-AF65-F5344CB8AC3E}">
        <p14:creationId xmlns:p14="http://schemas.microsoft.com/office/powerpoint/2010/main" val="3814879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6EDABC-0E48-4A3D-BCFC-7EA6A3B566B1}" type="datetimeFigureOut">
              <a:rPr lang="en-US" smtClean="0"/>
              <a:t>4/14/2011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AA514D-FB02-466F-945B-467AD8B9E804}" type="slidenum">
              <a:rPr lang="en-US" smtClean="0"/>
              <a:t>‹#›</a:t>
            </a:fld>
            <a:endParaRPr lang="en-US"/>
          </a:p>
        </p:txBody>
      </p:sp>
    </p:spTree>
    <p:extLst>
      <p:ext uri="{BB962C8B-B14F-4D97-AF65-F5344CB8AC3E}">
        <p14:creationId xmlns:p14="http://schemas.microsoft.com/office/powerpoint/2010/main" val="2686086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44C2B42-309C-4C58-9B5D-46E85036109A}"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8245352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UASI Logo Background Transparent.gif"/>
          <p:cNvPicPr>
            <a:picLocks noChangeAspect="1"/>
          </p:cNvPicPr>
          <p:nvPr userDrawn="1"/>
        </p:nvPicPr>
        <p:blipFill>
          <a:blip r:embed="rId2" cstate="print">
            <a:duotone>
              <a:schemeClr val="bg2">
                <a:shade val="45000"/>
                <a:satMod val="135000"/>
              </a:schemeClr>
              <a:prstClr val="white"/>
            </a:duotone>
            <a:lum bright="43000" contrast="-63000"/>
          </a:blip>
          <a:stretch>
            <a:fillRect/>
          </a:stretch>
        </p:blipFill>
        <p:spPr>
          <a:xfrm>
            <a:off x="1219200" y="563670"/>
            <a:ext cx="6553200" cy="6141929"/>
          </a:xfrm>
          <a:prstGeom prst="rect">
            <a:avLst/>
          </a:prstGeom>
          <a:noFill/>
          <a:effectLst>
            <a:outerShdw blurRad="50800" dist="50800" dir="5400000" algn="ctr" rotWithShape="0">
              <a:srgbClr val="000000">
                <a:alpha val="0"/>
              </a:srgbClr>
            </a:outerShdw>
          </a:effec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2D5DE48D-6B17-44B3-A5BA-C18F26090E4A}"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2643178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3" descr="UASI Logo Background Transparent.gif"/>
          <p:cNvPicPr>
            <a:picLocks noChangeAspect="1"/>
          </p:cNvPicPr>
          <p:nvPr userDrawn="1"/>
        </p:nvPicPr>
        <p:blipFill>
          <a:blip r:embed="rId2" cstate="print">
            <a:duotone>
              <a:schemeClr val="bg2">
                <a:shade val="45000"/>
                <a:satMod val="135000"/>
              </a:schemeClr>
              <a:prstClr val="white"/>
            </a:duotone>
            <a:lum bright="43000" contrast="-63000"/>
          </a:blip>
          <a:stretch>
            <a:fillRect/>
          </a:stretch>
        </p:blipFill>
        <p:spPr>
          <a:xfrm>
            <a:off x="1219200" y="563670"/>
            <a:ext cx="6553200" cy="6141929"/>
          </a:xfrm>
          <a:prstGeom prst="rect">
            <a:avLst/>
          </a:prstGeom>
          <a:noFill/>
          <a:effectLst>
            <a:outerShdw blurRad="50800" dist="50800" dir="5400000" algn="ctr" rotWithShape="0">
              <a:srgbClr val="000000">
                <a:alpha val="0"/>
              </a:srgbClr>
            </a:outerShdw>
          </a:effectLst>
        </p:spPr>
      </p:pic>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FC0A5313-3736-4067-80CC-C70265FFC5FF}"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653334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4" descr="UASI Logo Background Transparent.gif"/>
          <p:cNvPicPr>
            <a:picLocks noChangeAspect="1"/>
          </p:cNvPicPr>
          <p:nvPr userDrawn="1"/>
        </p:nvPicPr>
        <p:blipFill>
          <a:blip r:embed="rId2" cstate="print">
            <a:duotone>
              <a:schemeClr val="bg2">
                <a:shade val="45000"/>
                <a:satMod val="135000"/>
              </a:schemeClr>
              <a:prstClr val="white"/>
            </a:duotone>
            <a:lum bright="43000" contrast="-63000"/>
          </a:blip>
          <a:stretch>
            <a:fillRect/>
          </a:stretch>
        </p:blipFill>
        <p:spPr>
          <a:xfrm>
            <a:off x="1219200" y="563670"/>
            <a:ext cx="6553200" cy="6141929"/>
          </a:xfrm>
          <a:prstGeom prst="rect">
            <a:avLst/>
          </a:prstGeom>
          <a:noFill/>
          <a:effectLst>
            <a:outerShdw blurRad="50800" dist="50800" dir="5400000" algn="ctr" rotWithShape="0">
              <a:srgbClr val="000000">
                <a:alpha val="0"/>
              </a:srgbClr>
            </a:outerShdw>
          </a:effec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7" name="Footer Placeholder 5"/>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8" name="Slide Number Placeholder 6"/>
          <p:cNvSpPr>
            <a:spLocks noGrp="1"/>
          </p:cNvSpPr>
          <p:nvPr>
            <p:ph type="sldNum" sz="quarter" idx="12"/>
          </p:nvPr>
        </p:nvSpPr>
        <p:spPr/>
        <p:txBody>
          <a:bodyPr/>
          <a:lstStyle>
            <a:lvl1pPr>
              <a:defRPr/>
            </a:lvl1pPr>
          </a:lstStyle>
          <a:p>
            <a:pPr>
              <a:defRPr/>
            </a:pPr>
            <a:fld id="{622294FE-C845-4729-84AD-ADDF876692F9}"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2757140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6" descr="UASI Logo Background Transparent.gif"/>
          <p:cNvPicPr>
            <a:picLocks noChangeAspect="1"/>
          </p:cNvPicPr>
          <p:nvPr userDrawn="1"/>
        </p:nvPicPr>
        <p:blipFill>
          <a:blip r:embed="rId2" cstate="print">
            <a:duotone>
              <a:schemeClr val="bg2">
                <a:shade val="45000"/>
                <a:satMod val="135000"/>
              </a:schemeClr>
              <a:prstClr val="white"/>
            </a:duotone>
            <a:lum bright="43000" contrast="-63000"/>
          </a:blip>
          <a:stretch>
            <a:fillRect/>
          </a:stretch>
        </p:blipFill>
        <p:spPr>
          <a:xfrm>
            <a:off x="1219200" y="563670"/>
            <a:ext cx="6553200" cy="6141929"/>
          </a:xfrm>
          <a:prstGeom prst="rect">
            <a:avLst/>
          </a:prstGeom>
          <a:noFill/>
          <a:effectLst>
            <a:outerShdw blurRad="50800" dist="50800" dir="5400000" algn="ctr" rotWithShape="0">
              <a:srgbClr val="000000">
                <a:alpha val="0"/>
              </a:srgbClr>
            </a:outerShdw>
          </a:effectLst>
        </p:spPr>
      </p:pic>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6"/>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9" name="Footer Placeholder 7"/>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10" name="Slide Number Placeholder 8"/>
          <p:cNvSpPr>
            <a:spLocks noGrp="1"/>
          </p:cNvSpPr>
          <p:nvPr>
            <p:ph type="sldNum" sz="quarter" idx="12"/>
          </p:nvPr>
        </p:nvSpPr>
        <p:spPr/>
        <p:txBody>
          <a:bodyPr/>
          <a:lstStyle>
            <a:lvl1pPr>
              <a:defRPr/>
            </a:lvl1pPr>
          </a:lstStyle>
          <a:p>
            <a:pPr>
              <a:defRPr/>
            </a:pPr>
            <a:fld id="{3A9A41D1-9C4A-4F0D-803E-4AA560BD790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8144887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2" descr="UASI Logo Background Transparent.gif"/>
          <p:cNvPicPr>
            <a:picLocks noChangeAspect="1"/>
          </p:cNvPicPr>
          <p:nvPr userDrawn="1"/>
        </p:nvPicPr>
        <p:blipFill>
          <a:blip r:embed="rId2" cstate="print">
            <a:duotone>
              <a:schemeClr val="bg2">
                <a:shade val="45000"/>
                <a:satMod val="135000"/>
              </a:schemeClr>
              <a:prstClr val="white"/>
            </a:duotone>
            <a:lum bright="43000" contrast="-63000"/>
          </a:blip>
          <a:stretch>
            <a:fillRect/>
          </a:stretch>
        </p:blipFill>
        <p:spPr>
          <a:xfrm>
            <a:off x="1219200" y="563670"/>
            <a:ext cx="6553200" cy="6141929"/>
          </a:xfrm>
          <a:prstGeom prst="rect">
            <a:avLst/>
          </a:prstGeom>
          <a:noFill/>
          <a:effectLst>
            <a:outerShdw blurRad="50800" dist="50800" dir="5400000" algn="ctr" rotWithShape="0">
              <a:srgbClr val="000000">
                <a:alpha val="0"/>
              </a:srgbClr>
            </a:outerShdw>
          </a:effectLst>
        </p:spPr>
      </p:pic>
      <p:sp>
        <p:nvSpPr>
          <p:cNvPr id="2" name="Title 1"/>
          <p:cNvSpPr>
            <a:spLocks noGrp="1"/>
          </p:cNvSpPr>
          <p:nvPr>
            <p:ph type="title"/>
          </p:nvPr>
        </p:nvSpPr>
        <p:spPr/>
        <p:txBody>
          <a:bodyPr/>
          <a:lstStyle/>
          <a:p>
            <a:r>
              <a:rPr lang="en-US" smtClean="0"/>
              <a:t>Click to edit Master title style</a:t>
            </a:r>
            <a:endParaRPr lang="en-US"/>
          </a:p>
        </p:txBody>
      </p:sp>
      <p:sp>
        <p:nvSpPr>
          <p:cNvPr id="4" name="Date Placeholder 2"/>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5" name="Footer Placeholder 3"/>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4"/>
          <p:cNvSpPr>
            <a:spLocks noGrp="1"/>
          </p:cNvSpPr>
          <p:nvPr>
            <p:ph type="sldNum" sz="quarter" idx="12"/>
          </p:nvPr>
        </p:nvSpPr>
        <p:spPr/>
        <p:txBody>
          <a:bodyPr/>
          <a:lstStyle>
            <a:lvl1pPr>
              <a:defRPr/>
            </a:lvl1pPr>
          </a:lstStyle>
          <a:p>
            <a:pPr>
              <a:defRPr/>
            </a:pPr>
            <a:fld id="{327271B4-5BB2-4DCA-B400-E7C055414691}"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0267542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1" descr="UASI Logo Background Transparent.gif"/>
          <p:cNvPicPr>
            <a:picLocks noChangeAspect="1"/>
          </p:cNvPicPr>
          <p:nvPr userDrawn="1"/>
        </p:nvPicPr>
        <p:blipFill>
          <a:blip r:embed="rId2" cstate="print">
            <a:duotone>
              <a:schemeClr val="bg2">
                <a:shade val="45000"/>
                <a:satMod val="135000"/>
              </a:schemeClr>
              <a:prstClr val="white"/>
            </a:duotone>
            <a:lum bright="43000" contrast="-63000"/>
          </a:blip>
          <a:stretch>
            <a:fillRect/>
          </a:stretch>
        </p:blipFill>
        <p:spPr>
          <a:xfrm>
            <a:off x="1219200" y="563670"/>
            <a:ext cx="6553200" cy="6141929"/>
          </a:xfrm>
          <a:prstGeom prst="rect">
            <a:avLst/>
          </a:prstGeom>
          <a:noFill/>
          <a:effectLst>
            <a:outerShdw blurRad="50800" dist="50800" dir="5400000" algn="ctr" rotWithShape="0">
              <a:srgbClr val="000000">
                <a:alpha val="0"/>
              </a:srgbClr>
            </a:outerShdw>
          </a:effectLst>
        </p:spPr>
      </p:pic>
      <p:sp>
        <p:nvSpPr>
          <p:cNvPr id="3" name="Date Placeholder 1"/>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4" name="Footer Placeholder 2"/>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3"/>
          <p:cNvSpPr>
            <a:spLocks noGrp="1"/>
          </p:cNvSpPr>
          <p:nvPr>
            <p:ph type="sldNum" sz="quarter" idx="12"/>
          </p:nvPr>
        </p:nvSpPr>
        <p:spPr/>
        <p:txBody>
          <a:bodyPr/>
          <a:lstStyle>
            <a:lvl1pPr>
              <a:defRPr/>
            </a:lvl1pPr>
          </a:lstStyle>
          <a:p>
            <a:pPr>
              <a:defRPr/>
            </a:pPr>
            <a:fld id="{1366E691-8E20-422A-8C34-A4FED948AA9E}"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6685232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4" descr="UASI Logo Background Transparent.gif"/>
          <p:cNvPicPr>
            <a:picLocks noChangeAspect="1"/>
          </p:cNvPicPr>
          <p:nvPr userDrawn="1"/>
        </p:nvPicPr>
        <p:blipFill>
          <a:blip r:embed="rId2" cstate="print">
            <a:duotone>
              <a:schemeClr val="bg2">
                <a:shade val="45000"/>
                <a:satMod val="135000"/>
              </a:schemeClr>
              <a:prstClr val="white"/>
            </a:duotone>
            <a:lum bright="43000" contrast="-63000"/>
          </a:blip>
          <a:stretch>
            <a:fillRect/>
          </a:stretch>
        </p:blipFill>
        <p:spPr>
          <a:xfrm>
            <a:off x="1219200" y="563670"/>
            <a:ext cx="6553200" cy="6141929"/>
          </a:xfrm>
          <a:prstGeom prst="rect">
            <a:avLst/>
          </a:prstGeom>
          <a:noFill/>
          <a:effectLst>
            <a:outerShdw blurRad="50800" dist="50800" dir="5400000" algn="ctr" rotWithShape="0">
              <a:srgbClr val="000000">
                <a:alpha val="0"/>
              </a:srgbClr>
            </a:outerShdw>
          </a:effectLst>
        </p:spPr>
      </p:pic>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7" name="Footer Placeholder 5"/>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8" name="Slide Number Placeholder 6"/>
          <p:cNvSpPr>
            <a:spLocks noGrp="1"/>
          </p:cNvSpPr>
          <p:nvPr>
            <p:ph type="sldNum" sz="quarter" idx="12"/>
          </p:nvPr>
        </p:nvSpPr>
        <p:spPr/>
        <p:txBody>
          <a:bodyPr/>
          <a:lstStyle>
            <a:lvl1pPr>
              <a:defRPr/>
            </a:lvl1pPr>
          </a:lstStyle>
          <a:p>
            <a:pPr>
              <a:defRPr/>
            </a:pPr>
            <a:fld id="{4E0342D6-91EE-4158-B76D-1DEE264536A9}"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566292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6EDABC-0E48-4A3D-BCFC-7EA6A3B566B1}" type="datetimeFigureOut">
              <a:rPr lang="en-US" smtClean="0"/>
              <a:t>4/14/2011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AA514D-FB02-466F-945B-467AD8B9E804}" type="slidenum">
              <a:rPr lang="en-US" smtClean="0"/>
              <a:t>‹#›</a:t>
            </a:fld>
            <a:endParaRPr lang="en-US"/>
          </a:p>
        </p:txBody>
      </p:sp>
    </p:spTree>
    <p:extLst>
      <p:ext uri="{BB962C8B-B14F-4D97-AF65-F5344CB8AC3E}">
        <p14:creationId xmlns:p14="http://schemas.microsoft.com/office/powerpoint/2010/main" val="12542793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4" descr="UASI Logo Background Transparent.gif"/>
          <p:cNvPicPr>
            <a:picLocks noChangeAspect="1"/>
          </p:cNvPicPr>
          <p:nvPr userDrawn="1"/>
        </p:nvPicPr>
        <p:blipFill>
          <a:blip r:embed="rId2" cstate="print">
            <a:duotone>
              <a:schemeClr val="bg2">
                <a:shade val="45000"/>
                <a:satMod val="135000"/>
              </a:schemeClr>
              <a:prstClr val="white"/>
            </a:duotone>
            <a:lum bright="43000" contrast="-63000"/>
          </a:blip>
          <a:stretch>
            <a:fillRect/>
          </a:stretch>
        </p:blipFill>
        <p:spPr>
          <a:xfrm>
            <a:off x="1219200" y="563670"/>
            <a:ext cx="6553200" cy="6141929"/>
          </a:xfrm>
          <a:prstGeom prst="rect">
            <a:avLst/>
          </a:prstGeom>
          <a:noFill/>
          <a:effectLst>
            <a:outerShdw blurRad="50800" dist="50800" dir="5400000" algn="ctr" rotWithShape="0">
              <a:srgbClr val="000000">
                <a:alpha val="0"/>
              </a:srgbClr>
            </a:outerShdw>
          </a:effectLst>
        </p:spPr>
      </p:pic>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7" name="Footer Placeholder 5"/>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8" name="Slide Number Placeholder 6"/>
          <p:cNvSpPr>
            <a:spLocks noGrp="1"/>
          </p:cNvSpPr>
          <p:nvPr>
            <p:ph type="sldNum" sz="quarter" idx="12"/>
          </p:nvPr>
        </p:nvSpPr>
        <p:spPr/>
        <p:txBody>
          <a:bodyPr/>
          <a:lstStyle>
            <a:lvl1pPr>
              <a:defRPr/>
            </a:lvl1pPr>
          </a:lstStyle>
          <a:p>
            <a:pPr>
              <a:defRPr/>
            </a:pPr>
            <a:fld id="{022E5798-849D-4B5B-B105-FD4A0E5DB591}"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2804888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3" descr="UASI Logo Background Transparent.gif"/>
          <p:cNvPicPr>
            <a:picLocks noChangeAspect="1"/>
          </p:cNvPicPr>
          <p:nvPr userDrawn="1"/>
        </p:nvPicPr>
        <p:blipFill>
          <a:blip r:embed="rId2" cstate="print">
            <a:duotone>
              <a:schemeClr val="bg2">
                <a:shade val="45000"/>
                <a:satMod val="135000"/>
              </a:schemeClr>
              <a:prstClr val="white"/>
            </a:duotone>
            <a:lum bright="43000" contrast="-63000"/>
          </a:blip>
          <a:stretch>
            <a:fillRect/>
          </a:stretch>
        </p:blipFill>
        <p:spPr>
          <a:xfrm>
            <a:off x="1219200" y="563670"/>
            <a:ext cx="6553200" cy="6141929"/>
          </a:xfrm>
          <a:prstGeom prst="rect">
            <a:avLst/>
          </a:prstGeom>
          <a:noFill/>
          <a:effectLst>
            <a:outerShdw blurRad="50800" dist="50800" dir="5400000" algn="ctr" rotWithShape="0">
              <a:srgbClr val="000000">
                <a:alpha val="0"/>
              </a:srgbClr>
            </a:outerShdw>
          </a:effec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5B927F97-ACBC-41BF-A036-6CCD612BAEFB}"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1437998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3" descr="UASI Logo Background Transparent.gif"/>
          <p:cNvPicPr>
            <a:picLocks noChangeAspect="1"/>
          </p:cNvPicPr>
          <p:nvPr userDrawn="1"/>
        </p:nvPicPr>
        <p:blipFill>
          <a:blip r:embed="rId2" cstate="print">
            <a:duotone>
              <a:schemeClr val="bg2">
                <a:shade val="45000"/>
                <a:satMod val="135000"/>
              </a:schemeClr>
              <a:prstClr val="white"/>
            </a:duotone>
            <a:lum bright="43000" contrast="-63000"/>
          </a:blip>
          <a:stretch>
            <a:fillRect/>
          </a:stretch>
        </p:blipFill>
        <p:spPr>
          <a:xfrm>
            <a:off x="1219200" y="563670"/>
            <a:ext cx="6553200" cy="6141929"/>
          </a:xfrm>
          <a:prstGeom prst="rect">
            <a:avLst/>
          </a:prstGeom>
          <a:noFill/>
          <a:effectLst>
            <a:outerShdw blurRad="50800" dist="50800" dir="5400000" algn="ctr" rotWithShape="0">
              <a:srgbClr val="000000">
                <a:alpha val="0"/>
              </a:srgbClr>
            </a:outerShdw>
          </a:effectLst>
        </p:spPr>
      </p:pic>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B8A05FCD-A8D1-4011-90D8-FFFEC5A2D310}"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431332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6EDABC-0E48-4A3D-BCFC-7EA6A3B566B1}" type="datetimeFigureOut">
              <a:rPr lang="en-US" smtClean="0"/>
              <a:t>4/14/2011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AA514D-FB02-466F-945B-467AD8B9E804}" type="slidenum">
              <a:rPr lang="en-US" smtClean="0"/>
              <a:t>‹#›</a:t>
            </a:fld>
            <a:endParaRPr lang="en-US"/>
          </a:p>
        </p:txBody>
      </p:sp>
    </p:spTree>
    <p:extLst>
      <p:ext uri="{BB962C8B-B14F-4D97-AF65-F5344CB8AC3E}">
        <p14:creationId xmlns:p14="http://schemas.microsoft.com/office/powerpoint/2010/main" val="2268737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6EDABC-0E48-4A3D-BCFC-7EA6A3B566B1}" type="datetimeFigureOut">
              <a:rPr lang="en-US" smtClean="0"/>
              <a:t>4/14/2011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AA514D-FB02-466F-945B-467AD8B9E804}" type="slidenum">
              <a:rPr lang="en-US" smtClean="0"/>
              <a:t>‹#›</a:t>
            </a:fld>
            <a:endParaRPr lang="en-US"/>
          </a:p>
        </p:txBody>
      </p:sp>
    </p:spTree>
    <p:extLst>
      <p:ext uri="{BB962C8B-B14F-4D97-AF65-F5344CB8AC3E}">
        <p14:creationId xmlns:p14="http://schemas.microsoft.com/office/powerpoint/2010/main" val="2355955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6EDABC-0E48-4A3D-BCFC-7EA6A3B566B1}" type="datetimeFigureOut">
              <a:rPr lang="en-US" smtClean="0"/>
              <a:t>4/14/2011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AA514D-FB02-466F-945B-467AD8B9E804}" type="slidenum">
              <a:rPr lang="en-US" smtClean="0"/>
              <a:t>‹#›</a:t>
            </a:fld>
            <a:endParaRPr lang="en-US"/>
          </a:p>
        </p:txBody>
      </p:sp>
    </p:spTree>
    <p:extLst>
      <p:ext uri="{BB962C8B-B14F-4D97-AF65-F5344CB8AC3E}">
        <p14:creationId xmlns:p14="http://schemas.microsoft.com/office/powerpoint/2010/main" val="2507081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6EDABC-0E48-4A3D-BCFC-7EA6A3B566B1}" type="datetimeFigureOut">
              <a:rPr lang="en-US" smtClean="0"/>
              <a:t>4/14/2011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AA514D-FB02-466F-945B-467AD8B9E804}" type="slidenum">
              <a:rPr lang="en-US" smtClean="0"/>
              <a:t>‹#›</a:t>
            </a:fld>
            <a:endParaRPr lang="en-US"/>
          </a:p>
        </p:txBody>
      </p:sp>
    </p:spTree>
    <p:extLst>
      <p:ext uri="{BB962C8B-B14F-4D97-AF65-F5344CB8AC3E}">
        <p14:creationId xmlns:p14="http://schemas.microsoft.com/office/powerpoint/2010/main" val="3191324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6EDABC-0E48-4A3D-BCFC-7EA6A3B566B1}" type="datetimeFigureOut">
              <a:rPr lang="en-US" smtClean="0"/>
              <a:t>4/14/2011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AA514D-FB02-466F-945B-467AD8B9E804}" type="slidenum">
              <a:rPr lang="en-US" smtClean="0"/>
              <a:t>‹#›</a:t>
            </a:fld>
            <a:endParaRPr lang="en-US"/>
          </a:p>
        </p:txBody>
      </p:sp>
    </p:spTree>
    <p:extLst>
      <p:ext uri="{BB962C8B-B14F-4D97-AF65-F5344CB8AC3E}">
        <p14:creationId xmlns:p14="http://schemas.microsoft.com/office/powerpoint/2010/main" val="680800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6EDABC-0E48-4A3D-BCFC-7EA6A3B566B1}" type="datetimeFigureOut">
              <a:rPr lang="en-US" smtClean="0"/>
              <a:t>4/14/2011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AA514D-FB02-466F-945B-467AD8B9E804}" type="slidenum">
              <a:rPr lang="en-US" smtClean="0"/>
              <a:t>‹#›</a:t>
            </a:fld>
            <a:endParaRPr lang="en-US"/>
          </a:p>
        </p:txBody>
      </p:sp>
    </p:spTree>
    <p:extLst>
      <p:ext uri="{BB962C8B-B14F-4D97-AF65-F5344CB8AC3E}">
        <p14:creationId xmlns:p14="http://schemas.microsoft.com/office/powerpoint/2010/main" val="21469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6EDABC-0E48-4A3D-BCFC-7EA6A3B566B1}" type="datetimeFigureOut">
              <a:rPr lang="en-US" smtClean="0"/>
              <a:t>4/14/2011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AA514D-FB02-466F-945B-467AD8B9E804}" type="slidenum">
              <a:rPr lang="en-US" smtClean="0"/>
              <a:t>‹#›</a:t>
            </a:fld>
            <a:endParaRPr lang="en-US"/>
          </a:p>
        </p:txBody>
      </p:sp>
    </p:spTree>
    <p:extLst>
      <p:ext uri="{BB962C8B-B14F-4D97-AF65-F5344CB8AC3E}">
        <p14:creationId xmlns:p14="http://schemas.microsoft.com/office/powerpoint/2010/main" val="3467167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6EDABC-0E48-4A3D-BCFC-7EA6A3B566B1}" type="datetimeFigureOut">
              <a:rPr lang="en-US" smtClean="0"/>
              <a:t>4/14/2011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AA514D-FB02-466F-945B-467AD8B9E804}" type="slidenum">
              <a:rPr lang="en-US" smtClean="0"/>
              <a:t>‹#›</a:t>
            </a:fld>
            <a:endParaRPr lang="en-US"/>
          </a:p>
        </p:txBody>
      </p:sp>
    </p:spTree>
    <p:extLst>
      <p:ext uri="{BB962C8B-B14F-4D97-AF65-F5344CB8AC3E}">
        <p14:creationId xmlns:p14="http://schemas.microsoft.com/office/powerpoint/2010/main" val="9364292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lnSpc>
                <a:spcPct val="80000"/>
              </a:lnSpc>
              <a:spcBef>
                <a:spcPct val="20000"/>
              </a:spcBef>
              <a:spcAft>
                <a:spcPct val="0"/>
              </a:spcAft>
              <a:buFontTx/>
              <a:buChar char="•"/>
              <a:defRPr/>
            </a:pPr>
            <a:endParaRPr lang="en-US">
              <a:solidFill>
                <a:prstClr val="black">
                  <a:tint val="75000"/>
                </a:prstClr>
              </a:solidFill>
              <a:effectLst>
                <a:outerShdw blurRad="38100" dist="38100" dir="2700000" algn="tl">
                  <a:srgbClr val="000000">
                    <a:alpha val="43137"/>
                  </a:srgbClr>
                </a:outerShdw>
              </a:effectLst>
              <a:latin typeface="Arial" charset="0"/>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lnSpc>
                <a:spcPct val="80000"/>
              </a:lnSpc>
              <a:spcBef>
                <a:spcPct val="20000"/>
              </a:spcBef>
              <a:spcAft>
                <a:spcPct val="0"/>
              </a:spcAft>
              <a:buFontTx/>
              <a:buChar char="•"/>
              <a:defRPr/>
            </a:pPr>
            <a:endParaRPr lang="en-US">
              <a:solidFill>
                <a:prstClr val="black">
                  <a:tint val="75000"/>
                </a:prstClr>
              </a:solidFill>
              <a:effectLst>
                <a:outerShdw blurRad="38100" dist="38100" dir="2700000" algn="tl">
                  <a:srgbClr val="000000">
                    <a:alpha val="43137"/>
                  </a:srgbClr>
                </a:outerShdw>
              </a:effectLst>
              <a:latin typeface="Arial" charset="0"/>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lnSpc>
                <a:spcPct val="80000"/>
              </a:lnSpc>
              <a:spcBef>
                <a:spcPct val="20000"/>
              </a:spcBef>
              <a:spcAft>
                <a:spcPct val="0"/>
              </a:spcAft>
              <a:buFontTx/>
              <a:buChar char="•"/>
              <a:defRPr/>
            </a:pPr>
            <a:fld id="{06179790-2B5C-4355-8FD9-12EB42FF006F}" type="slidenum">
              <a:rPr lang="en-US">
                <a:solidFill>
                  <a:prstClr val="black">
                    <a:tint val="75000"/>
                  </a:prstClr>
                </a:solidFill>
                <a:effectLst>
                  <a:outerShdw blurRad="38100" dist="38100" dir="2700000" algn="tl">
                    <a:srgbClr val="000000">
                      <a:alpha val="43137"/>
                    </a:srgbClr>
                  </a:outerShdw>
                </a:effectLst>
                <a:latin typeface="Arial" charset="0"/>
              </a:rPr>
              <a:pPr fontAlgn="base">
                <a:lnSpc>
                  <a:spcPct val="80000"/>
                </a:lnSpc>
                <a:spcBef>
                  <a:spcPct val="20000"/>
                </a:spcBef>
                <a:spcAft>
                  <a:spcPct val="0"/>
                </a:spcAft>
                <a:buFontTx/>
                <a:buChar char="•"/>
                <a:defRPr/>
              </a:pPr>
              <a:t>‹#›</a:t>
            </a:fld>
            <a:endParaRPr lang="en-US">
              <a:solidFill>
                <a:prstClr val="black">
                  <a:tint val="75000"/>
                </a:prstClr>
              </a:solidFill>
              <a:effectLst>
                <a:outerShdw blurRad="38100" dist="38100" dir="2700000" algn="tl">
                  <a:srgbClr val="000000">
                    <a:alpha val="43137"/>
                  </a:srgbClr>
                </a:outerShdw>
              </a:effectLst>
              <a:latin typeface="Arial" charset="0"/>
            </a:endParaRPr>
          </a:p>
        </p:txBody>
      </p:sp>
    </p:spTree>
    <p:extLst>
      <p:ext uri="{BB962C8B-B14F-4D97-AF65-F5344CB8AC3E}">
        <p14:creationId xmlns:p14="http://schemas.microsoft.com/office/powerpoint/2010/main" val="37182918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hyperlink" Target="mailto:ttoomey@homelandsecurity.sdsu.edu" TargetMode="External"/><Relationship Id="rId2" Type="http://schemas.openxmlformats.org/officeDocument/2006/relationships/hyperlink" Target="mailto:phardwick@homelandsecurity.sdsu.edu" TargetMode="Externa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Regional Project Migration </a:t>
            </a:r>
            <a:endParaRPr lang="en-US" dirty="0"/>
          </a:p>
        </p:txBody>
      </p:sp>
      <p:sp>
        <p:nvSpPr>
          <p:cNvPr id="3" name="Content Placeholder 2"/>
          <p:cNvSpPr>
            <a:spLocks noGrp="1"/>
          </p:cNvSpPr>
          <p:nvPr>
            <p:ph idx="1"/>
          </p:nvPr>
        </p:nvSpPr>
        <p:spPr/>
        <p:txBody>
          <a:bodyPr numCol="2" spcCol="457200"/>
          <a:lstStyle/>
          <a:p>
            <a:pPr marL="0" indent="0">
              <a:buNone/>
            </a:pPr>
            <a:r>
              <a:rPr lang="en-US" sz="2000" b="1" dirty="0"/>
              <a:t>Recently completed</a:t>
            </a:r>
          </a:p>
          <a:p>
            <a:pPr lvl="0"/>
            <a:r>
              <a:rPr lang="en-US" sz="2000" dirty="0"/>
              <a:t>Fire Service GIS Integration Survey</a:t>
            </a:r>
          </a:p>
          <a:p>
            <a:pPr lvl="0"/>
            <a:r>
              <a:rPr lang="en-US" sz="2000" dirty="0"/>
              <a:t>SDREGIN Implementation Assessment</a:t>
            </a:r>
          </a:p>
          <a:p>
            <a:pPr lvl="0"/>
            <a:r>
              <a:rPr lang="en-US" sz="2000" dirty="0"/>
              <a:t>3Cs installation locations</a:t>
            </a:r>
          </a:p>
          <a:p>
            <a:pPr lvl="0"/>
            <a:r>
              <a:rPr lang="en-US" sz="2000" dirty="0"/>
              <a:t>National Alliance for Public Safety GIS </a:t>
            </a:r>
          </a:p>
          <a:p>
            <a:pPr lvl="1"/>
            <a:r>
              <a:rPr lang="en-US" sz="2000" dirty="0"/>
              <a:t>Standard Operational Guidelines (SOG)</a:t>
            </a:r>
          </a:p>
          <a:p>
            <a:pPr lvl="1"/>
            <a:r>
              <a:rPr lang="en-US" sz="2000" dirty="0"/>
              <a:t>GIS based Pre-Incident Planning Working Group</a:t>
            </a:r>
          </a:p>
          <a:p>
            <a:pPr marL="0" indent="0">
              <a:buNone/>
            </a:pPr>
            <a:endParaRPr lang="en-US" sz="2000" dirty="0" smtClean="0"/>
          </a:p>
          <a:p>
            <a:pPr marL="0" indent="0">
              <a:buNone/>
            </a:pPr>
            <a:r>
              <a:rPr lang="en-US" sz="2000" b="1" dirty="0" smtClean="0"/>
              <a:t>On-Going </a:t>
            </a:r>
            <a:r>
              <a:rPr lang="en-US" sz="2000" b="1" dirty="0"/>
              <a:t>Projects</a:t>
            </a:r>
          </a:p>
          <a:p>
            <a:pPr lvl="0"/>
            <a:r>
              <a:rPr lang="en-US" sz="2000" dirty="0"/>
              <a:t>Wind Streaks Pilot</a:t>
            </a:r>
          </a:p>
          <a:p>
            <a:pPr lvl="0"/>
            <a:r>
              <a:rPr lang="en-US" sz="2000" dirty="0"/>
              <a:t>Mobile GIS Pilot</a:t>
            </a:r>
          </a:p>
          <a:p>
            <a:pPr lvl="0"/>
            <a:r>
              <a:rPr lang="en-US" sz="2000" dirty="0"/>
              <a:t>SDSU Police Dispatch</a:t>
            </a:r>
          </a:p>
          <a:p>
            <a:pPr lvl="0"/>
            <a:r>
              <a:rPr lang="en-US" sz="2000" dirty="0"/>
              <a:t>Grant Support</a:t>
            </a:r>
          </a:p>
          <a:p>
            <a:pPr lvl="0"/>
            <a:r>
              <a:rPr lang="en-US" sz="2000" dirty="0"/>
              <a:t>County OES GIS Support</a:t>
            </a:r>
          </a:p>
          <a:p>
            <a:pPr lvl="1"/>
            <a:r>
              <a:rPr lang="en-US" sz="2000" dirty="0"/>
              <a:t>FEMA Exercise</a:t>
            </a:r>
          </a:p>
          <a:p>
            <a:pPr lvl="1"/>
            <a:r>
              <a:rPr lang="en-US" sz="2000" dirty="0"/>
              <a:t>SONGS</a:t>
            </a:r>
          </a:p>
          <a:p>
            <a:pPr lvl="0"/>
            <a:r>
              <a:rPr lang="en-US" sz="2000" dirty="0"/>
              <a:t>Fire Services Geodatabase</a:t>
            </a:r>
          </a:p>
        </p:txBody>
      </p:sp>
    </p:spTree>
    <p:extLst>
      <p:ext uri="{BB962C8B-B14F-4D97-AF65-F5344CB8AC3E}">
        <p14:creationId xmlns:p14="http://schemas.microsoft.com/office/powerpoint/2010/main" val="1319037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Rectangle 46"/>
          <p:cNvSpPr/>
          <p:nvPr/>
        </p:nvSpPr>
        <p:spPr>
          <a:xfrm>
            <a:off x="76200" y="4876800"/>
            <a:ext cx="8991600" cy="19050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45" name="Rectangle 44"/>
          <p:cNvSpPr/>
          <p:nvPr/>
        </p:nvSpPr>
        <p:spPr>
          <a:xfrm>
            <a:off x="76200" y="609600"/>
            <a:ext cx="8991600" cy="10668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3" name="Rectangle 42"/>
          <p:cNvSpPr/>
          <p:nvPr/>
        </p:nvSpPr>
        <p:spPr>
          <a:xfrm>
            <a:off x="76200" y="1905569"/>
            <a:ext cx="8991600" cy="10668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42" name="Rectangle 41"/>
          <p:cNvSpPr/>
          <p:nvPr/>
        </p:nvSpPr>
        <p:spPr>
          <a:xfrm>
            <a:off x="76200" y="3185729"/>
            <a:ext cx="8991600" cy="1462471"/>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6" name="Rectangle 5"/>
          <p:cNvSpPr/>
          <p:nvPr/>
        </p:nvSpPr>
        <p:spPr>
          <a:xfrm>
            <a:off x="4512064" y="1981769"/>
            <a:ext cx="1447800" cy="838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Project  Manager</a:t>
            </a:r>
            <a:endParaRPr lang="en-US" dirty="0"/>
          </a:p>
        </p:txBody>
      </p:sp>
      <p:sp>
        <p:nvSpPr>
          <p:cNvPr id="7" name="Rectangle 6"/>
          <p:cNvSpPr/>
          <p:nvPr/>
        </p:nvSpPr>
        <p:spPr>
          <a:xfrm>
            <a:off x="5459446" y="723900"/>
            <a:ext cx="1447800" cy="838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dirty="0" smtClean="0"/>
              <a:t>San Diego County Fire Chiefs Association (SDCFCA)</a:t>
            </a:r>
            <a:endParaRPr lang="en-US" sz="1200" dirty="0"/>
          </a:p>
        </p:txBody>
      </p:sp>
      <p:sp>
        <p:nvSpPr>
          <p:cNvPr id="8" name="Rectangle 7"/>
          <p:cNvSpPr/>
          <p:nvPr/>
        </p:nvSpPr>
        <p:spPr>
          <a:xfrm>
            <a:off x="3511797" y="723900"/>
            <a:ext cx="1447800" cy="838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400" dirty="0" smtClean="0"/>
              <a:t>Regional Technology Partnership (RTP)</a:t>
            </a:r>
            <a:endParaRPr lang="en-US" sz="1400" dirty="0"/>
          </a:p>
        </p:txBody>
      </p:sp>
      <p:sp>
        <p:nvSpPr>
          <p:cNvPr id="9" name="Rectangle 8"/>
          <p:cNvSpPr/>
          <p:nvPr/>
        </p:nvSpPr>
        <p:spPr>
          <a:xfrm>
            <a:off x="4512064" y="3489960"/>
            <a:ext cx="1447800" cy="838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Steering </a:t>
            </a:r>
            <a:r>
              <a:rPr lang="en-US" dirty="0"/>
              <a:t>C</a:t>
            </a:r>
            <a:r>
              <a:rPr lang="en-US" dirty="0" smtClean="0"/>
              <a:t>ommittee</a:t>
            </a:r>
            <a:endParaRPr lang="en-US" dirty="0"/>
          </a:p>
        </p:txBody>
      </p:sp>
      <p:sp>
        <p:nvSpPr>
          <p:cNvPr id="10" name="Rectangle 9"/>
          <p:cNvSpPr/>
          <p:nvPr/>
        </p:nvSpPr>
        <p:spPr>
          <a:xfrm>
            <a:off x="2883886" y="3261360"/>
            <a:ext cx="1188720" cy="54864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400" dirty="0" smtClean="0"/>
              <a:t>North Zone</a:t>
            </a:r>
            <a:endParaRPr lang="en-US" sz="1400" dirty="0"/>
          </a:p>
        </p:txBody>
      </p:sp>
      <p:sp>
        <p:nvSpPr>
          <p:cNvPr id="11" name="Rectangle 10"/>
          <p:cNvSpPr/>
          <p:nvPr/>
        </p:nvSpPr>
        <p:spPr>
          <a:xfrm>
            <a:off x="6393180" y="3261360"/>
            <a:ext cx="1188720" cy="54864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400" dirty="0" smtClean="0"/>
              <a:t>Central Zone</a:t>
            </a:r>
            <a:endParaRPr lang="en-US" sz="1400" dirty="0"/>
          </a:p>
        </p:txBody>
      </p:sp>
      <p:sp>
        <p:nvSpPr>
          <p:cNvPr id="12" name="Rectangle 11"/>
          <p:cNvSpPr/>
          <p:nvPr/>
        </p:nvSpPr>
        <p:spPr>
          <a:xfrm>
            <a:off x="6393180" y="3966267"/>
            <a:ext cx="1188720" cy="54864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400" dirty="0" smtClean="0"/>
              <a:t>Metro Zone</a:t>
            </a:r>
            <a:endParaRPr lang="en-US" sz="1400" dirty="0"/>
          </a:p>
        </p:txBody>
      </p:sp>
      <p:sp>
        <p:nvSpPr>
          <p:cNvPr id="13" name="Rectangle 12"/>
          <p:cNvSpPr/>
          <p:nvPr/>
        </p:nvSpPr>
        <p:spPr>
          <a:xfrm>
            <a:off x="2883886" y="3966267"/>
            <a:ext cx="1188720" cy="54864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400" dirty="0" smtClean="0"/>
              <a:t>East Zone</a:t>
            </a:r>
            <a:endParaRPr lang="en-US" sz="1400" dirty="0"/>
          </a:p>
        </p:txBody>
      </p:sp>
      <p:sp>
        <p:nvSpPr>
          <p:cNvPr id="14" name="Rectangle 13"/>
          <p:cNvSpPr>
            <a:spLocks noChangeAspect="1"/>
          </p:cNvSpPr>
          <p:nvPr/>
        </p:nvSpPr>
        <p:spPr>
          <a:xfrm>
            <a:off x="4634748" y="6026658"/>
            <a:ext cx="1172716" cy="67894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dirty="0" smtClean="0"/>
              <a:t>Structure Pre-Plan Subcommittee</a:t>
            </a:r>
            <a:endParaRPr lang="en-US" sz="1200" dirty="0"/>
          </a:p>
        </p:txBody>
      </p:sp>
      <p:sp>
        <p:nvSpPr>
          <p:cNvPr id="15" name="Rectangle 14"/>
          <p:cNvSpPr>
            <a:spLocks noChangeAspect="1"/>
          </p:cNvSpPr>
          <p:nvPr/>
        </p:nvSpPr>
        <p:spPr>
          <a:xfrm>
            <a:off x="2561084" y="6026658"/>
            <a:ext cx="1172716" cy="67894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dirty="0" smtClean="0"/>
              <a:t>GIS Subcommittee</a:t>
            </a:r>
            <a:endParaRPr lang="en-US" sz="1200" dirty="0"/>
          </a:p>
        </p:txBody>
      </p:sp>
      <p:sp>
        <p:nvSpPr>
          <p:cNvPr id="16" name="Rectangle 15"/>
          <p:cNvSpPr>
            <a:spLocks noChangeAspect="1"/>
          </p:cNvSpPr>
          <p:nvPr/>
        </p:nvSpPr>
        <p:spPr>
          <a:xfrm>
            <a:off x="6828284" y="6026658"/>
            <a:ext cx="1172716" cy="67894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dirty="0" err="1" smtClean="0"/>
              <a:t>Wildland</a:t>
            </a:r>
            <a:r>
              <a:rPr lang="en-US" sz="1200" dirty="0" smtClean="0"/>
              <a:t> Pre-Plan Subcommittee</a:t>
            </a:r>
            <a:endParaRPr lang="en-US" sz="1200" dirty="0"/>
          </a:p>
        </p:txBody>
      </p:sp>
      <p:cxnSp>
        <p:nvCxnSpPr>
          <p:cNvPr id="26" name="Straight Connector 25"/>
          <p:cNvCxnSpPr>
            <a:stCxn id="8" idx="3"/>
            <a:endCxn id="7" idx="1"/>
          </p:cNvCxnSpPr>
          <p:nvPr/>
        </p:nvCxnSpPr>
        <p:spPr>
          <a:xfrm>
            <a:off x="4959597" y="1143000"/>
            <a:ext cx="499849"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28" name="Straight Connector 27"/>
          <p:cNvCxnSpPr>
            <a:stCxn id="6" idx="0"/>
          </p:cNvCxnSpPr>
          <p:nvPr/>
        </p:nvCxnSpPr>
        <p:spPr>
          <a:xfrm flipV="1">
            <a:off x="5235964" y="1143000"/>
            <a:ext cx="0" cy="838769"/>
          </a:xfrm>
          <a:prstGeom prst="line">
            <a:avLst/>
          </a:prstGeom>
        </p:spPr>
        <p:style>
          <a:lnRef idx="2">
            <a:schemeClr val="accent1"/>
          </a:lnRef>
          <a:fillRef idx="0">
            <a:schemeClr val="accent1"/>
          </a:fillRef>
          <a:effectRef idx="1">
            <a:schemeClr val="accent1"/>
          </a:effectRef>
          <a:fontRef idx="minor">
            <a:schemeClr val="tx1"/>
          </a:fontRef>
        </p:style>
      </p:cxnSp>
      <p:cxnSp>
        <p:nvCxnSpPr>
          <p:cNvPr id="30" name="Straight Connector 29"/>
          <p:cNvCxnSpPr>
            <a:endCxn id="9" idx="0"/>
          </p:cNvCxnSpPr>
          <p:nvPr/>
        </p:nvCxnSpPr>
        <p:spPr>
          <a:xfrm>
            <a:off x="5235964" y="2819400"/>
            <a:ext cx="0" cy="670560"/>
          </a:xfrm>
          <a:prstGeom prst="line">
            <a:avLst/>
          </a:prstGeom>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3147442" y="5943993"/>
            <a:ext cx="42672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6" name="Straight Connector 35"/>
          <p:cNvCxnSpPr>
            <a:stCxn id="15" idx="0"/>
          </p:cNvCxnSpPr>
          <p:nvPr/>
        </p:nvCxnSpPr>
        <p:spPr>
          <a:xfrm flipV="1">
            <a:off x="3147442" y="5943993"/>
            <a:ext cx="0" cy="82665"/>
          </a:xfrm>
          <a:prstGeom prst="line">
            <a:avLst/>
          </a:prstGeom>
        </p:spPr>
        <p:style>
          <a:lnRef idx="2">
            <a:schemeClr val="accent1"/>
          </a:lnRef>
          <a:fillRef idx="0">
            <a:schemeClr val="accent1"/>
          </a:fillRef>
          <a:effectRef idx="1">
            <a:schemeClr val="accent1"/>
          </a:effectRef>
          <a:fontRef idx="minor">
            <a:schemeClr val="tx1"/>
          </a:fontRef>
        </p:style>
      </p:cxnSp>
      <p:cxnSp>
        <p:nvCxnSpPr>
          <p:cNvPr id="38" name="Straight Connector 37"/>
          <p:cNvCxnSpPr>
            <a:stCxn id="16" idx="0"/>
          </p:cNvCxnSpPr>
          <p:nvPr/>
        </p:nvCxnSpPr>
        <p:spPr>
          <a:xfrm flipV="1">
            <a:off x="7414642" y="5950458"/>
            <a:ext cx="0" cy="76200"/>
          </a:xfrm>
          <a:prstGeom prst="line">
            <a:avLst/>
          </a:prstGeom>
        </p:spPr>
        <p:style>
          <a:lnRef idx="2">
            <a:schemeClr val="accent1"/>
          </a:lnRef>
          <a:fillRef idx="0">
            <a:schemeClr val="accent1"/>
          </a:fillRef>
          <a:effectRef idx="1">
            <a:schemeClr val="accent1"/>
          </a:effectRef>
          <a:fontRef idx="minor">
            <a:schemeClr val="tx1"/>
          </a:fontRef>
        </p:style>
      </p:cxnSp>
      <p:cxnSp>
        <p:nvCxnSpPr>
          <p:cNvPr id="40" name="Straight Connector 39"/>
          <p:cNvCxnSpPr>
            <a:stCxn id="9" idx="2"/>
            <a:endCxn id="14" idx="0"/>
          </p:cNvCxnSpPr>
          <p:nvPr/>
        </p:nvCxnSpPr>
        <p:spPr>
          <a:xfrm flipH="1">
            <a:off x="5221106" y="4328160"/>
            <a:ext cx="14858" cy="1698498"/>
          </a:xfrm>
          <a:prstGeom prst="line">
            <a:avLst/>
          </a:prstGeom>
        </p:spPr>
        <p:style>
          <a:lnRef idx="2">
            <a:schemeClr val="accent1"/>
          </a:lnRef>
          <a:fillRef idx="0">
            <a:schemeClr val="accent1"/>
          </a:fillRef>
          <a:effectRef idx="1">
            <a:schemeClr val="accent1"/>
          </a:effectRef>
          <a:fontRef idx="minor">
            <a:schemeClr val="tx1"/>
          </a:fontRef>
        </p:style>
      </p:cxnSp>
      <p:sp>
        <p:nvSpPr>
          <p:cNvPr id="41" name="Rectangle 40"/>
          <p:cNvSpPr/>
          <p:nvPr/>
        </p:nvSpPr>
        <p:spPr>
          <a:xfrm>
            <a:off x="236446" y="3261360"/>
            <a:ext cx="2060699" cy="125354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lvl="0"/>
            <a:r>
              <a:rPr lang="en-US" sz="800" dirty="0" smtClean="0"/>
              <a:t>Made up of 3 representatives from each zone (GIS, fire operations, and dispatch). The steering committee works directly with the project manager and represents their respective zones. The steering committee looks to the working groups below for technical expertise</a:t>
            </a:r>
            <a:endParaRPr lang="en-US" sz="800" dirty="0"/>
          </a:p>
        </p:txBody>
      </p:sp>
      <p:sp>
        <p:nvSpPr>
          <p:cNvPr id="44" name="Rectangle 43"/>
          <p:cNvSpPr/>
          <p:nvPr/>
        </p:nvSpPr>
        <p:spPr>
          <a:xfrm>
            <a:off x="236447" y="1981769"/>
            <a:ext cx="2060698" cy="83820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lvl="0"/>
            <a:r>
              <a:rPr lang="en-US" sz="700" dirty="0" smtClean="0"/>
              <a:t>In charge of project logistics and ensuring project milestones are met.  Coordinates between zones and manages project.  The project manager meets with the Project Working Group and Subcommittees as well as the Steering Committee.  This position also reports back to the RTP, SDCFCA, and the SDRGC.</a:t>
            </a:r>
            <a:endParaRPr lang="en-US" sz="700" dirty="0"/>
          </a:p>
        </p:txBody>
      </p:sp>
      <p:sp>
        <p:nvSpPr>
          <p:cNvPr id="46" name="Rectangle 45"/>
          <p:cNvSpPr/>
          <p:nvPr/>
        </p:nvSpPr>
        <p:spPr>
          <a:xfrm>
            <a:off x="236446" y="724184"/>
            <a:ext cx="2060699" cy="8382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lvl="0"/>
            <a:r>
              <a:rPr lang="en-US" sz="800" dirty="0" smtClean="0"/>
              <a:t>Executive Leadership.</a:t>
            </a:r>
            <a:endParaRPr lang="en-US" sz="800" dirty="0"/>
          </a:p>
        </p:txBody>
      </p:sp>
      <p:sp>
        <p:nvSpPr>
          <p:cNvPr id="48" name="Rectangle 47"/>
          <p:cNvSpPr/>
          <p:nvPr/>
        </p:nvSpPr>
        <p:spPr>
          <a:xfrm>
            <a:off x="214837" y="4953000"/>
            <a:ext cx="2060698" cy="1714500"/>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lvl="0"/>
            <a:r>
              <a:rPr lang="en-US" sz="800" dirty="0" smtClean="0"/>
              <a:t>Provides technical assistance to the steering committee.  These groups are made up of the individuals working on the project in day-to-day operations.  They hold monthly meetings which the Project manager </a:t>
            </a:r>
            <a:r>
              <a:rPr lang="en-US" sz="800" dirty="0"/>
              <a:t>r</a:t>
            </a:r>
            <a:r>
              <a:rPr lang="en-US" sz="800" dirty="0" smtClean="0"/>
              <a:t>uns and brings decisions to be made to the steering committee.</a:t>
            </a:r>
            <a:endParaRPr lang="en-US" sz="800" dirty="0"/>
          </a:p>
        </p:txBody>
      </p:sp>
      <p:sp>
        <p:nvSpPr>
          <p:cNvPr id="51" name="Rectangle 50"/>
          <p:cNvSpPr/>
          <p:nvPr/>
        </p:nvSpPr>
        <p:spPr>
          <a:xfrm>
            <a:off x="76201" y="0"/>
            <a:ext cx="8991600" cy="461665"/>
          </a:xfrm>
          <a:prstGeom prst="rect">
            <a:avLst/>
          </a:prstGeom>
          <a:noFill/>
        </p:spPr>
        <p:txBody>
          <a:bodyPr wrap="square" lIns="91440" tIns="45720" rIns="91440" bIns="45720">
            <a:spAutoFit/>
          </a:bodyPr>
          <a:lstStyle/>
          <a:p>
            <a:pPr algn="ctr"/>
            <a:r>
              <a:rPr lang="en-US"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Fire Services Public Safety Geodatabase Project Management</a:t>
            </a:r>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2" name="Rectangle 51"/>
          <p:cNvSpPr/>
          <p:nvPr/>
        </p:nvSpPr>
        <p:spPr>
          <a:xfrm>
            <a:off x="4504635" y="4953000"/>
            <a:ext cx="1447800" cy="838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600" dirty="0" smtClean="0"/>
              <a:t>Project Working Group</a:t>
            </a:r>
            <a:endParaRPr lang="en-US" sz="1600" dirty="0"/>
          </a:p>
        </p:txBody>
      </p:sp>
      <p:sp>
        <p:nvSpPr>
          <p:cNvPr id="57" name="Rectangle 56"/>
          <p:cNvSpPr/>
          <p:nvPr/>
        </p:nvSpPr>
        <p:spPr>
          <a:xfrm>
            <a:off x="6393180" y="2133600"/>
            <a:ext cx="1188720" cy="54864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400" dirty="0" smtClean="0"/>
              <a:t>SDRGC</a:t>
            </a:r>
            <a:endParaRPr lang="en-US" sz="1400" dirty="0"/>
          </a:p>
        </p:txBody>
      </p:sp>
      <p:cxnSp>
        <p:nvCxnSpPr>
          <p:cNvPr id="60" name="Straight Arrow Connector 59"/>
          <p:cNvCxnSpPr>
            <a:stCxn id="10" idx="3"/>
            <a:endCxn id="9" idx="1"/>
          </p:cNvCxnSpPr>
          <p:nvPr/>
        </p:nvCxnSpPr>
        <p:spPr>
          <a:xfrm>
            <a:off x="4072606" y="3535680"/>
            <a:ext cx="439458" cy="373380"/>
          </a:xfrm>
          <a:prstGeom prst="straightConnector1">
            <a:avLst/>
          </a:prstGeom>
          <a:ln>
            <a:headEnd type="arrow"/>
            <a:tailEnd type="arrow"/>
          </a:ln>
        </p:spPr>
        <p:style>
          <a:lnRef idx="2">
            <a:schemeClr val="accent4"/>
          </a:lnRef>
          <a:fillRef idx="0">
            <a:schemeClr val="accent4"/>
          </a:fillRef>
          <a:effectRef idx="1">
            <a:schemeClr val="accent4"/>
          </a:effectRef>
          <a:fontRef idx="minor">
            <a:schemeClr val="tx1"/>
          </a:fontRef>
        </p:style>
      </p:cxnSp>
      <p:cxnSp>
        <p:nvCxnSpPr>
          <p:cNvPr id="64" name="Straight Arrow Connector 63"/>
          <p:cNvCxnSpPr>
            <a:stCxn id="13" idx="3"/>
            <a:endCxn id="9" idx="1"/>
          </p:cNvCxnSpPr>
          <p:nvPr/>
        </p:nvCxnSpPr>
        <p:spPr>
          <a:xfrm flipV="1">
            <a:off x="4072606" y="3909060"/>
            <a:ext cx="439458" cy="331527"/>
          </a:xfrm>
          <a:prstGeom prst="straightConnector1">
            <a:avLst/>
          </a:prstGeom>
          <a:ln>
            <a:headEnd type="arrow"/>
            <a:tailEnd type="arrow"/>
          </a:ln>
        </p:spPr>
        <p:style>
          <a:lnRef idx="2">
            <a:schemeClr val="accent4"/>
          </a:lnRef>
          <a:fillRef idx="0">
            <a:schemeClr val="accent4"/>
          </a:fillRef>
          <a:effectRef idx="1">
            <a:schemeClr val="accent4"/>
          </a:effectRef>
          <a:fontRef idx="minor">
            <a:schemeClr val="tx1"/>
          </a:fontRef>
        </p:style>
      </p:cxnSp>
      <p:cxnSp>
        <p:nvCxnSpPr>
          <p:cNvPr id="66" name="Straight Arrow Connector 65"/>
          <p:cNvCxnSpPr>
            <a:stCxn id="11" idx="1"/>
            <a:endCxn id="9" idx="3"/>
          </p:cNvCxnSpPr>
          <p:nvPr/>
        </p:nvCxnSpPr>
        <p:spPr>
          <a:xfrm flipH="1">
            <a:off x="5959864" y="3535680"/>
            <a:ext cx="433316" cy="373380"/>
          </a:xfrm>
          <a:prstGeom prst="straightConnector1">
            <a:avLst/>
          </a:prstGeom>
          <a:ln>
            <a:headEnd type="arrow"/>
            <a:tailEnd type="arrow"/>
          </a:ln>
        </p:spPr>
        <p:style>
          <a:lnRef idx="2">
            <a:schemeClr val="accent4"/>
          </a:lnRef>
          <a:fillRef idx="0">
            <a:schemeClr val="accent4"/>
          </a:fillRef>
          <a:effectRef idx="1">
            <a:schemeClr val="accent4"/>
          </a:effectRef>
          <a:fontRef idx="minor">
            <a:schemeClr val="tx1"/>
          </a:fontRef>
        </p:style>
      </p:cxnSp>
      <p:cxnSp>
        <p:nvCxnSpPr>
          <p:cNvPr id="68" name="Straight Arrow Connector 67"/>
          <p:cNvCxnSpPr>
            <a:stCxn id="12" idx="1"/>
            <a:endCxn id="9" idx="3"/>
          </p:cNvCxnSpPr>
          <p:nvPr/>
        </p:nvCxnSpPr>
        <p:spPr>
          <a:xfrm flipH="1" flipV="1">
            <a:off x="5959864" y="3909060"/>
            <a:ext cx="433316" cy="331527"/>
          </a:xfrm>
          <a:prstGeom prst="straightConnector1">
            <a:avLst/>
          </a:prstGeom>
          <a:ln>
            <a:headEnd type="arrow"/>
            <a:tailEnd type="arrow"/>
          </a:ln>
        </p:spPr>
        <p:style>
          <a:lnRef idx="2">
            <a:schemeClr val="accent4"/>
          </a:lnRef>
          <a:fillRef idx="0">
            <a:schemeClr val="accent4"/>
          </a:fillRef>
          <a:effectRef idx="1">
            <a:schemeClr val="accent4"/>
          </a:effectRef>
          <a:fontRef idx="minor">
            <a:schemeClr val="tx1"/>
          </a:fontRef>
        </p:style>
      </p:cxnSp>
      <p:cxnSp>
        <p:nvCxnSpPr>
          <p:cNvPr id="70" name="Straight Arrow Connector 69"/>
          <p:cNvCxnSpPr>
            <a:stCxn id="6" idx="3"/>
            <a:endCxn id="57" idx="1"/>
          </p:cNvCxnSpPr>
          <p:nvPr/>
        </p:nvCxnSpPr>
        <p:spPr>
          <a:xfrm>
            <a:off x="5959864" y="2400869"/>
            <a:ext cx="433316" cy="7051"/>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72" name="Straight Arrow Connector 71"/>
          <p:cNvCxnSpPr>
            <a:stCxn id="6" idx="0"/>
            <a:endCxn id="7" idx="2"/>
          </p:cNvCxnSpPr>
          <p:nvPr/>
        </p:nvCxnSpPr>
        <p:spPr>
          <a:xfrm flipV="1">
            <a:off x="5235964" y="1562100"/>
            <a:ext cx="947382" cy="419669"/>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73" name="Straight Arrow Connector 72"/>
          <p:cNvCxnSpPr>
            <a:stCxn id="6" idx="0"/>
            <a:endCxn id="8" idx="2"/>
          </p:cNvCxnSpPr>
          <p:nvPr/>
        </p:nvCxnSpPr>
        <p:spPr>
          <a:xfrm flipH="1" flipV="1">
            <a:off x="4235697" y="1562100"/>
            <a:ext cx="1000267" cy="419669"/>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76" name="Rectangle 75"/>
          <p:cNvSpPr/>
          <p:nvPr/>
        </p:nvSpPr>
        <p:spPr>
          <a:xfrm>
            <a:off x="8229600" y="914684"/>
            <a:ext cx="685800" cy="4572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800" dirty="0" smtClean="0"/>
              <a:t>Monthly Meetings</a:t>
            </a:r>
            <a:endParaRPr lang="en-US" sz="800" dirty="0"/>
          </a:p>
        </p:txBody>
      </p:sp>
      <p:sp>
        <p:nvSpPr>
          <p:cNvPr id="77" name="Rectangle 76"/>
          <p:cNvSpPr/>
          <p:nvPr/>
        </p:nvSpPr>
        <p:spPr>
          <a:xfrm>
            <a:off x="8229600" y="2179320"/>
            <a:ext cx="685800" cy="45720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800" dirty="0" smtClean="0"/>
              <a:t>Monthly Meetings</a:t>
            </a:r>
            <a:endParaRPr lang="en-US" sz="800" dirty="0"/>
          </a:p>
        </p:txBody>
      </p:sp>
      <p:sp>
        <p:nvSpPr>
          <p:cNvPr id="78" name="Rectangle 77"/>
          <p:cNvSpPr/>
          <p:nvPr/>
        </p:nvSpPr>
        <p:spPr>
          <a:xfrm>
            <a:off x="8229600" y="3688364"/>
            <a:ext cx="685800" cy="4572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800" dirty="0" smtClean="0"/>
              <a:t>Monthly Meetings</a:t>
            </a:r>
            <a:endParaRPr lang="en-US" sz="800" dirty="0"/>
          </a:p>
        </p:txBody>
      </p:sp>
      <p:sp>
        <p:nvSpPr>
          <p:cNvPr id="79" name="Rectangle 78"/>
          <p:cNvSpPr/>
          <p:nvPr/>
        </p:nvSpPr>
        <p:spPr>
          <a:xfrm>
            <a:off x="8229600" y="5143500"/>
            <a:ext cx="685800" cy="457200"/>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sz="800" dirty="0" smtClean="0"/>
              <a:t>Monthly Meetings</a:t>
            </a:r>
            <a:endParaRPr lang="en-US" sz="800" dirty="0"/>
          </a:p>
        </p:txBody>
      </p:sp>
      <p:sp>
        <p:nvSpPr>
          <p:cNvPr id="80" name="Rectangle 79"/>
          <p:cNvSpPr/>
          <p:nvPr/>
        </p:nvSpPr>
        <p:spPr>
          <a:xfrm>
            <a:off x="8229600" y="6137529"/>
            <a:ext cx="685800" cy="457200"/>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sz="800" dirty="0" smtClean="0"/>
              <a:t>Meetings as needed</a:t>
            </a:r>
            <a:endParaRPr lang="en-US" sz="800" dirty="0"/>
          </a:p>
        </p:txBody>
      </p:sp>
      <p:sp>
        <p:nvSpPr>
          <p:cNvPr id="49" name="Rectangle 48"/>
          <p:cNvSpPr/>
          <p:nvPr/>
        </p:nvSpPr>
        <p:spPr>
          <a:xfrm>
            <a:off x="2926080" y="2133600"/>
            <a:ext cx="1188720" cy="54864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400" dirty="0" smtClean="0"/>
              <a:t>SDCFCA </a:t>
            </a:r>
            <a:br>
              <a:rPr lang="en-US" sz="1400" dirty="0" smtClean="0"/>
            </a:br>
            <a:r>
              <a:rPr lang="en-US" sz="1400" dirty="0" err="1" smtClean="0"/>
              <a:t>Comms</a:t>
            </a:r>
            <a:endParaRPr lang="en-US" sz="1400" dirty="0"/>
          </a:p>
        </p:txBody>
      </p:sp>
      <p:cxnSp>
        <p:nvCxnSpPr>
          <p:cNvPr id="50" name="Straight Arrow Connector 49"/>
          <p:cNvCxnSpPr/>
          <p:nvPr/>
        </p:nvCxnSpPr>
        <p:spPr>
          <a:xfrm rot="10800000" flipV="1">
            <a:off x="4138684" y="2400869"/>
            <a:ext cx="433316" cy="7051"/>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38760365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762000"/>
            <a:ext cx="5029200" cy="5909310"/>
          </a:xfrm>
          <a:prstGeom prst="rect">
            <a:avLst/>
          </a:prstGeom>
        </p:spPr>
        <p:txBody>
          <a:bodyPr wrap="square">
            <a:spAutoFit/>
          </a:bodyPr>
          <a:lstStyle/>
          <a:p>
            <a:pPr marL="285750" lvl="0" indent="-285750">
              <a:buFont typeface="Arial" pitchFamily="34" charset="0"/>
              <a:buChar char="•"/>
            </a:pPr>
            <a:r>
              <a:rPr lang="en-US" sz="1400" dirty="0"/>
              <a:t>Grant funding identification</a:t>
            </a:r>
          </a:p>
          <a:p>
            <a:pPr marL="285750" lvl="0" indent="-285750">
              <a:buFont typeface="Arial" pitchFamily="34" charset="0"/>
              <a:buChar char="•"/>
            </a:pPr>
            <a:r>
              <a:rPr lang="en-US" sz="1400" dirty="0"/>
              <a:t>Geodatabase consolidation and migration* </a:t>
            </a:r>
          </a:p>
          <a:p>
            <a:pPr marL="742950" lvl="1" indent="-285750">
              <a:buFont typeface="Arial" pitchFamily="34" charset="0"/>
              <a:buChar char="•"/>
            </a:pPr>
            <a:r>
              <a:rPr lang="en-US" sz="1400" dirty="0"/>
              <a:t>Consolidate Data Model</a:t>
            </a:r>
          </a:p>
          <a:p>
            <a:pPr marL="742950" lvl="1" indent="-285750">
              <a:buFont typeface="Arial" pitchFamily="34" charset="0"/>
              <a:buChar char="•"/>
            </a:pPr>
            <a:r>
              <a:rPr lang="en-US" sz="1400" dirty="0"/>
              <a:t>Migrate </a:t>
            </a:r>
            <a:r>
              <a:rPr lang="en-US" sz="1400" dirty="0" err="1"/>
              <a:t>Landbase</a:t>
            </a:r>
            <a:r>
              <a:rPr lang="en-US" sz="1400" dirty="0"/>
              <a:t> to data model</a:t>
            </a:r>
          </a:p>
          <a:p>
            <a:pPr marL="742950" lvl="1" indent="-285750">
              <a:buFont typeface="Arial" pitchFamily="34" charset="0"/>
              <a:buChar char="•"/>
            </a:pPr>
            <a:r>
              <a:rPr lang="en-US" sz="1400" dirty="0"/>
              <a:t>Migrate Structure and </a:t>
            </a:r>
            <a:r>
              <a:rPr lang="en-US" sz="1400" dirty="0" err="1"/>
              <a:t>Wildland</a:t>
            </a:r>
            <a:r>
              <a:rPr lang="en-US" sz="1400" dirty="0"/>
              <a:t> pre-plans to data model</a:t>
            </a:r>
          </a:p>
          <a:p>
            <a:pPr marL="742950" lvl="1" indent="-285750">
              <a:buFont typeface="Arial" pitchFamily="34" charset="0"/>
              <a:buChar char="•"/>
            </a:pPr>
            <a:r>
              <a:rPr lang="en-US" sz="1400" dirty="0"/>
              <a:t>Documentation</a:t>
            </a:r>
          </a:p>
          <a:p>
            <a:pPr marL="742950" lvl="1" indent="-285750">
              <a:buFont typeface="Arial" pitchFamily="34" charset="0"/>
              <a:buChar char="•"/>
            </a:pPr>
            <a:r>
              <a:rPr lang="en-US" sz="1400" dirty="0"/>
              <a:t>Data cleanup and QC</a:t>
            </a:r>
          </a:p>
          <a:p>
            <a:pPr marL="285750" lvl="0" indent="-285750">
              <a:buFont typeface="Arial" pitchFamily="34" charset="0"/>
              <a:buChar char="•"/>
            </a:pPr>
            <a:r>
              <a:rPr lang="en-US" sz="1400" dirty="0"/>
              <a:t>SanGIS/Lynx Integration*</a:t>
            </a:r>
          </a:p>
          <a:p>
            <a:pPr marL="742950" lvl="1" indent="-285750">
              <a:buFont typeface="Arial" pitchFamily="34" charset="0"/>
              <a:buChar char="•"/>
            </a:pPr>
            <a:r>
              <a:rPr lang="en-US" sz="1400" dirty="0"/>
              <a:t>Road comparison</a:t>
            </a:r>
          </a:p>
          <a:p>
            <a:pPr marL="742950" lvl="1" indent="-285750">
              <a:buFont typeface="Arial" pitchFamily="34" charset="0"/>
              <a:buChar char="•"/>
            </a:pPr>
            <a:r>
              <a:rPr lang="en-US" sz="1400" dirty="0"/>
              <a:t>Road edits</a:t>
            </a:r>
          </a:p>
          <a:p>
            <a:pPr marL="742950" lvl="1" indent="-285750">
              <a:buFont typeface="Arial" pitchFamily="34" charset="0"/>
              <a:buChar char="•"/>
            </a:pPr>
            <a:r>
              <a:rPr lang="en-US" sz="1400" dirty="0"/>
              <a:t>Incorporate elevation table</a:t>
            </a:r>
          </a:p>
          <a:p>
            <a:pPr marL="742950" lvl="1" indent="-285750">
              <a:buFont typeface="Arial" pitchFamily="34" charset="0"/>
              <a:buChar char="•"/>
            </a:pPr>
            <a:r>
              <a:rPr lang="en-US" sz="1400" dirty="0"/>
              <a:t>Develop workflow for monthly update</a:t>
            </a:r>
          </a:p>
          <a:p>
            <a:pPr marL="742950" lvl="1" indent="-285750">
              <a:buFont typeface="Arial" pitchFamily="34" charset="0"/>
              <a:buChar char="•"/>
            </a:pPr>
            <a:r>
              <a:rPr lang="en-US" sz="1400" dirty="0"/>
              <a:t>Develop method for no-JPA agencies to access data</a:t>
            </a:r>
          </a:p>
          <a:p>
            <a:pPr marL="285750" lvl="0" indent="-285750">
              <a:buFont typeface="Arial" pitchFamily="34" charset="0"/>
              <a:buChar char="•"/>
            </a:pPr>
            <a:r>
              <a:rPr lang="en-US" sz="1400" dirty="0"/>
              <a:t>Finalize Pre-plan layout</a:t>
            </a:r>
          </a:p>
          <a:p>
            <a:pPr marL="285750" lvl="0" indent="-285750">
              <a:buFont typeface="Arial" pitchFamily="34" charset="0"/>
              <a:buChar char="•"/>
            </a:pPr>
            <a:r>
              <a:rPr lang="en-US" sz="1400" dirty="0"/>
              <a:t>Strategic plan**</a:t>
            </a:r>
          </a:p>
          <a:p>
            <a:pPr marL="285750" lvl="0" indent="-285750">
              <a:buFont typeface="Arial" pitchFamily="34" charset="0"/>
              <a:buChar char="•"/>
            </a:pPr>
            <a:r>
              <a:rPr lang="en-US" sz="1400" dirty="0" err="1"/>
              <a:t>Runbook</a:t>
            </a:r>
            <a:r>
              <a:rPr lang="en-US" sz="1400" dirty="0"/>
              <a:t> production</a:t>
            </a:r>
          </a:p>
          <a:p>
            <a:pPr marL="742950" lvl="1" indent="-285750">
              <a:buFont typeface="Arial" pitchFamily="34" charset="0"/>
              <a:buChar char="•"/>
            </a:pPr>
            <a:r>
              <a:rPr lang="en-US" sz="1400" dirty="0"/>
              <a:t>Planning with agencies</a:t>
            </a:r>
          </a:p>
          <a:p>
            <a:pPr marL="742950" lvl="1" indent="-285750">
              <a:buFont typeface="Arial" pitchFamily="34" charset="0"/>
              <a:buChar char="•"/>
            </a:pPr>
            <a:r>
              <a:rPr lang="en-US" sz="1400" dirty="0"/>
              <a:t>Printer contract </a:t>
            </a:r>
          </a:p>
          <a:p>
            <a:pPr marL="742950" lvl="1" indent="-285750">
              <a:buFont typeface="Arial" pitchFamily="34" charset="0"/>
              <a:buChar char="•"/>
            </a:pPr>
            <a:r>
              <a:rPr lang="en-US" sz="1400" dirty="0"/>
              <a:t>Create PDF</a:t>
            </a:r>
          </a:p>
          <a:p>
            <a:pPr marL="742950" lvl="1" indent="-285750">
              <a:buFont typeface="Arial" pitchFamily="34" charset="0"/>
              <a:buChar char="•"/>
            </a:pPr>
            <a:r>
              <a:rPr lang="en-US" sz="1400" dirty="0"/>
              <a:t>Printing</a:t>
            </a:r>
          </a:p>
          <a:p>
            <a:pPr marL="742950" lvl="1" indent="-285750">
              <a:buFont typeface="Arial" pitchFamily="34" charset="0"/>
              <a:buChar char="•"/>
            </a:pPr>
            <a:r>
              <a:rPr lang="en-US" sz="1400" dirty="0"/>
              <a:t>Delivery</a:t>
            </a:r>
          </a:p>
          <a:p>
            <a:pPr marL="285750" lvl="0" indent="-285750">
              <a:buFont typeface="Arial" pitchFamily="34" charset="0"/>
              <a:buChar char="•"/>
            </a:pPr>
            <a:r>
              <a:rPr lang="en-US" sz="1400" dirty="0"/>
              <a:t>Centralization of Geodatabase*</a:t>
            </a:r>
          </a:p>
          <a:p>
            <a:pPr marL="285750" lvl="0" indent="-285750">
              <a:buFont typeface="Arial" pitchFamily="34" charset="0"/>
              <a:buChar char="•"/>
            </a:pPr>
            <a:r>
              <a:rPr lang="en-US" sz="1400" dirty="0"/>
              <a:t>Establish imagery contract or partnership*</a:t>
            </a:r>
          </a:p>
          <a:p>
            <a:pPr marL="285750" lvl="0" indent="-285750">
              <a:buFont typeface="Arial" pitchFamily="34" charset="0"/>
              <a:buChar char="•"/>
            </a:pPr>
            <a:r>
              <a:rPr lang="en-US" sz="1400" dirty="0"/>
              <a:t>Establish link to hazmat database*</a:t>
            </a:r>
          </a:p>
          <a:p>
            <a:pPr marL="285750" lvl="0" indent="-285750">
              <a:buFont typeface="Arial" pitchFamily="34" charset="0"/>
              <a:buChar char="•"/>
            </a:pPr>
            <a:r>
              <a:rPr lang="en-US" sz="1400" dirty="0"/>
              <a:t>Data access tools and applications*</a:t>
            </a:r>
          </a:p>
          <a:p>
            <a:pPr marL="285750" lvl="0" indent="-285750">
              <a:buFont typeface="Arial" pitchFamily="34" charset="0"/>
              <a:buChar char="•"/>
            </a:pPr>
            <a:r>
              <a:rPr lang="en-US" sz="1400" dirty="0"/>
              <a:t>Tie to RMS*</a:t>
            </a:r>
          </a:p>
          <a:p>
            <a:pPr marL="285750" lvl="0" indent="-285750">
              <a:buFont typeface="Arial" pitchFamily="34" charset="0"/>
              <a:buChar char="•"/>
            </a:pPr>
            <a:r>
              <a:rPr lang="en-US" sz="1400" dirty="0"/>
              <a:t>Digital Target Pre-Plans***</a:t>
            </a:r>
          </a:p>
        </p:txBody>
      </p:sp>
      <p:sp>
        <p:nvSpPr>
          <p:cNvPr id="4" name="TextBox 3"/>
          <p:cNvSpPr txBox="1"/>
          <p:nvPr/>
        </p:nvSpPr>
        <p:spPr>
          <a:xfrm>
            <a:off x="3962399" y="5410201"/>
            <a:ext cx="5105401" cy="1384995"/>
          </a:xfrm>
          <a:prstGeom prst="rect">
            <a:avLst/>
          </a:prstGeom>
          <a:noFill/>
          <a:ln>
            <a:solidFill>
              <a:schemeClr val="tx1"/>
            </a:solidFill>
          </a:ln>
        </p:spPr>
        <p:txBody>
          <a:bodyPr wrap="square" rtlCol="0">
            <a:spAutoFit/>
          </a:bodyPr>
          <a:lstStyle/>
          <a:p>
            <a:r>
              <a:rPr lang="en-US" sz="1400" dirty="0"/>
              <a:t>* Currently Unfunded</a:t>
            </a:r>
          </a:p>
          <a:p>
            <a:r>
              <a:rPr lang="en-US" sz="1400" dirty="0"/>
              <a:t>** RTC portion funded Contractor portion unfunded</a:t>
            </a:r>
          </a:p>
          <a:p>
            <a:r>
              <a:rPr lang="en-US" sz="1400" dirty="0"/>
              <a:t>*** Will require on-going funding beyond UASI FY10 funds</a:t>
            </a:r>
          </a:p>
          <a:p>
            <a:r>
              <a:rPr lang="en-US" sz="1400" dirty="0"/>
              <a:t>(Approximately 8,500 structure preplans and 275 </a:t>
            </a:r>
            <a:r>
              <a:rPr lang="en-US" sz="1400" dirty="0" err="1"/>
              <a:t>wildland</a:t>
            </a:r>
            <a:r>
              <a:rPr lang="en-US" sz="1400" dirty="0"/>
              <a:t> preplans are not currently in the FSGDB)</a:t>
            </a:r>
          </a:p>
          <a:p>
            <a:endParaRPr lang="en-US" sz="1400" dirty="0"/>
          </a:p>
        </p:txBody>
      </p:sp>
      <p:sp>
        <p:nvSpPr>
          <p:cNvPr id="6" name="Title 1"/>
          <p:cNvSpPr txBox="1">
            <a:spLocks/>
          </p:cNvSpPr>
          <p:nvPr/>
        </p:nvSpPr>
        <p:spPr>
          <a:xfrm>
            <a:off x="457200" y="0"/>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Regional Migration Tasks</a:t>
            </a:r>
            <a:endParaRPr lang="en-US" dirty="0"/>
          </a:p>
        </p:txBody>
      </p:sp>
    </p:spTree>
    <p:extLst>
      <p:ext uri="{BB962C8B-B14F-4D97-AF65-F5344CB8AC3E}">
        <p14:creationId xmlns:p14="http://schemas.microsoft.com/office/powerpoint/2010/main" val="3056525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FY09 and FY10 UASI Grants</a:t>
            </a:r>
            <a:endParaRPr lang="en-US" dirty="0"/>
          </a:p>
        </p:txBody>
      </p:sp>
      <p:sp>
        <p:nvSpPr>
          <p:cNvPr id="3" name="Content Placeholder 2"/>
          <p:cNvSpPr>
            <a:spLocks noGrp="1"/>
          </p:cNvSpPr>
          <p:nvPr>
            <p:ph idx="1"/>
          </p:nvPr>
        </p:nvSpPr>
        <p:spPr>
          <a:xfrm>
            <a:off x="457200" y="1600200"/>
            <a:ext cx="8686800" cy="4525963"/>
          </a:xfrm>
        </p:spPr>
        <p:txBody>
          <a:bodyPr/>
          <a:lstStyle/>
          <a:p>
            <a:pPr marL="0" indent="0">
              <a:buNone/>
            </a:pPr>
            <a:r>
              <a:rPr lang="en-US" sz="2000" b="1" dirty="0" smtClean="0"/>
              <a:t>FY09</a:t>
            </a:r>
          </a:p>
          <a:p>
            <a:r>
              <a:rPr lang="en-US" sz="2000" dirty="0" smtClean="0"/>
              <a:t>Hardcopy Fire Run Books					$128,215</a:t>
            </a:r>
            <a:endParaRPr lang="en-US" sz="2000" dirty="0"/>
          </a:p>
          <a:p>
            <a:pPr marL="0" indent="0">
              <a:buNone/>
            </a:pPr>
            <a:endParaRPr lang="en-US" sz="2000" dirty="0" smtClean="0"/>
          </a:p>
          <a:p>
            <a:pPr marL="0" indent="0">
              <a:buNone/>
            </a:pPr>
            <a:r>
              <a:rPr lang="en-US" sz="2000" b="1" dirty="0" smtClean="0"/>
              <a:t>FY10</a:t>
            </a:r>
          </a:p>
          <a:p>
            <a:r>
              <a:rPr lang="en-US" sz="2000" dirty="0" smtClean="0"/>
              <a:t>Digital Target Hazard Plans (380@ $965ea)(City of SD)		$366,700 </a:t>
            </a:r>
          </a:p>
          <a:p>
            <a:r>
              <a:rPr lang="en-US" sz="2000" dirty="0" smtClean="0"/>
              <a:t>Digital Target Hazard Plans (South Zone)				$175,000 </a:t>
            </a:r>
          </a:p>
          <a:p>
            <a:r>
              <a:rPr lang="en-US" sz="2000" dirty="0" smtClean="0"/>
              <a:t>Digital Target Hazard Plans (North Zone)				$139,100 </a:t>
            </a:r>
          </a:p>
          <a:p>
            <a:r>
              <a:rPr lang="en-US" sz="2000" dirty="0" smtClean="0"/>
              <a:t>Digital Target Hazard Plans of 105 Middle Schools (Region)		$147,000 </a:t>
            </a:r>
          </a:p>
          <a:p>
            <a:r>
              <a:rPr lang="en-US" sz="2000" dirty="0" smtClean="0"/>
              <a:t>Digital Target Hazard Plans - generic placeholder (RTTAC/CIPP)	$  46,736 </a:t>
            </a:r>
          </a:p>
          <a:p>
            <a:endParaRPr lang="en-US" sz="2000" dirty="0"/>
          </a:p>
        </p:txBody>
      </p:sp>
    </p:spTree>
    <p:extLst>
      <p:ext uri="{BB962C8B-B14F-4D97-AF65-F5344CB8AC3E}">
        <p14:creationId xmlns:p14="http://schemas.microsoft.com/office/powerpoint/2010/main" val="34157061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76400" y="1371600"/>
            <a:ext cx="5715000" cy="5355312"/>
          </a:xfrm>
          <a:prstGeom prst="rect">
            <a:avLst/>
          </a:prstGeom>
          <a:noFill/>
        </p:spPr>
        <p:txBody>
          <a:bodyPr wrap="square" rtlCol="0">
            <a:spAutoFit/>
          </a:bodyPr>
          <a:lstStyle/>
          <a:p>
            <a:endParaRPr lang="en-US" dirty="0" smtClean="0"/>
          </a:p>
          <a:p>
            <a:pPr marL="342900" indent="-342900">
              <a:buFont typeface="+mj-lt"/>
              <a:buAutoNum type="arabicPeriod"/>
            </a:pPr>
            <a:r>
              <a:rPr lang="en-US" dirty="0" smtClean="0"/>
              <a:t>Centralization </a:t>
            </a:r>
            <a:r>
              <a:rPr lang="en-US" dirty="0"/>
              <a:t>efforts to standardize and integrate map features, attributes, and symbols across the SDUA; </a:t>
            </a:r>
            <a:endParaRPr lang="en-US" dirty="0" smtClean="0"/>
          </a:p>
          <a:p>
            <a:pPr marL="342900" indent="-342900">
              <a:buFont typeface="+mj-lt"/>
              <a:buAutoNum type="arabicPeriod"/>
            </a:pPr>
            <a:endParaRPr lang="en-US" dirty="0" smtClean="0"/>
          </a:p>
          <a:p>
            <a:pPr marL="342900" indent="-342900">
              <a:buFont typeface="+mj-lt"/>
              <a:buAutoNum type="arabicPeriod"/>
            </a:pPr>
            <a:r>
              <a:rPr lang="en-US" dirty="0" smtClean="0"/>
              <a:t>Data </a:t>
            </a:r>
            <a:r>
              <a:rPr lang="en-US" dirty="0"/>
              <a:t>creation for urban and </a:t>
            </a:r>
            <a:r>
              <a:rPr lang="en-US" dirty="0" err="1"/>
              <a:t>wildland</a:t>
            </a:r>
            <a:r>
              <a:rPr lang="en-US" dirty="0"/>
              <a:t> target hazard plans and integration of this data across fire zones to provide emergency responders a common set of pre-planned information; </a:t>
            </a:r>
            <a:endParaRPr lang="en-US" dirty="0" smtClean="0"/>
          </a:p>
          <a:p>
            <a:pPr marL="342900" indent="-342900">
              <a:buFont typeface="+mj-lt"/>
              <a:buAutoNum type="arabicPeriod"/>
            </a:pPr>
            <a:endParaRPr lang="en-US" dirty="0" smtClean="0"/>
          </a:p>
          <a:p>
            <a:pPr marL="342900" indent="-342900">
              <a:buFont typeface="+mj-lt"/>
              <a:buAutoNum type="arabicPeriod"/>
            </a:pPr>
            <a:r>
              <a:rPr lang="en-US" dirty="0" smtClean="0"/>
              <a:t>A </a:t>
            </a:r>
            <a:r>
              <a:rPr lang="en-US" dirty="0"/>
              <a:t>common operational picture (COP) that implements consistent critical data providing first responders with the ability to share two-way situational awareness at an incident; </a:t>
            </a:r>
            <a:endParaRPr lang="en-US" dirty="0" smtClean="0"/>
          </a:p>
          <a:p>
            <a:pPr marL="342900" indent="-342900">
              <a:buFont typeface="+mj-lt"/>
              <a:buAutoNum type="arabicPeriod"/>
            </a:pPr>
            <a:endParaRPr lang="en-US" dirty="0" smtClean="0"/>
          </a:p>
          <a:p>
            <a:pPr marL="342900" indent="-342900">
              <a:buFont typeface="+mj-lt"/>
              <a:buAutoNum type="arabicPeriod"/>
            </a:pPr>
            <a:r>
              <a:rPr lang="en-US" dirty="0" smtClean="0"/>
              <a:t>Maintenance </a:t>
            </a:r>
            <a:r>
              <a:rPr lang="en-US" dirty="0"/>
              <a:t>of existing data compiled from previous investment phases; </a:t>
            </a:r>
            <a:endParaRPr lang="en-US" dirty="0" smtClean="0"/>
          </a:p>
          <a:p>
            <a:pPr marL="342900" indent="-342900">
              <a:buFont typeface="+mj-lt"/>
              <a:buAutoNum type="arabicPeriod"/>
            </a:pPr>
            <a:endParaRPr lang="en-US" dirty="0"/>
          </a:p>
          <a:p>
            <a:pPr marL="342900" indent="-342900">
              <a:buFont typeface="+mj-lt"/>
              <a:buAutoNum type="arabicPeriod"/>
            </a:pPr>
            <a:r>
              <a:rPr lang="en-US" dirty="0" smtClean="0"/>
              <a:t>An </a:t>
            </a:r>
            <a:r>
              <a:rPr lang="en-US" dirty="0"/>
              <a:t>imagery acquisition contract that will provide region wide aerial imagery to public safety agencies.</a:t>
            </a:r>
          </a:p>
        </p:txBody>
      </p:sp>
      <p:sp>
        <p:nvSpPr>
          <p:cNvPr id="3" name="TextBox 2"/>
          <p:cNvSpPr txBox="1"/>
          <p:nvPr/>
        </p:nvSpPr>
        <p:spPr>
          <a:xfrm>
            <a:off x="304800" y="685800"/>
            <a:ext cx="8839200" cy="1200329"/>
          </a:xfrm>
          <a:prstGeom prst="rect">
            <a:avLst/>
          </a:prstGeom>
          <a:noFill/>
        </p:spPr>
        <p:txBody>
          <a:bodyPr wrap="square" rtlCol="0">
            <a:spAutoFit/>
          </a:bodyPr>
          <a:lstStyle/>
          <a:p>
            <a:r>
              <a:rPr lang="en-US" dirty="0"/>
              <a:t>Continue to build, maintain and further standardize a regional </a:t>
            </a:r>
            <a:r>
              <a:rPr lang="en-US" b="1" dirty="0"/>
              <a:t>Fire Services Geo Database </a:t>
            </a:r>
            <a:r>
              <a:rPr lang="en-US" dirty="0"/>
              <a:t>across fire zones to improve response planning and incident management capabilities and functionalities</a:t>
            </a:r>
            <a:r>
              <a:rPr lang="en-US" dirty="0" smtClean="0"/>
              <a:t>. (Year 1 - </a:t>
            </a:r>
            <a:r>
              <a:rPr lang="en-US" dirty="0"/>
              <a:t>$1,398,319 </a:t>
            </a:r>
            <a:r>
              <a:rPr lang="en-US" dirty="0" smtClean="0"/>
              <a:t>  Year 2 - $1,293,479)</a:t>
            </a:r>
            <a:endParaRPr lang="en-US" dirty="0"/>
          </a:p>
          <a:p>
            <a:endParaRPr lang="en-US" dirty="0"/>
          </a:p>
        </p:txBody>
      </p:sp>
      <p:sp>
        <p:nvSpPr>
          <p:cNvPr id="6" name="Title 1"/>
          <p:cNvSpPr txBox="1">
            <a:spLocks/>
          </p:cNvSpPr>
          <p:nvPr/>
        </p:nvSpPr>
        <p:spPr>
          <a:xfrm>
            <a:off x="457200" y="0"/>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FY11 Grant</a:t>
            </a:r>
            <a:endParaRPr lang="en-US" dirty="0"/>
          </a:p>
        </p:txBody>
      </p:sp>
    </p:spTree>
    <p:extLst>
      <p:ext uri="{BB962C8B-B14F-4D97-AF65-F5344CB8AC3E}">
        <p14:creationId xmlns:p14="http://schemas.microsoft.com/office/powerpoint/2010/main" val="24236347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789716681"/>
              </p:ext>
            </p:extLst>
          </p:nvPr>
        </p:nvGraphicFramePr>
        <p:xfrm>
          <a:off x="228600" y="1143000"/>
          <a:ext cx="8610600"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838200" y="228600"/>
            <a:ext cx="7467600" cy="707886"/>
          </a:xfrm>
          <a:prstGeom prst="rect">
            <a:avLst/>
          </a:prstGeom>
          <a:noFill/>
        </p:spPr>
        <p:txBody>
          <a:bodyPr wrap="square" rtlCol="0">
            <a:spAutoFit/>
          </a:bodyPr>
          <a:lstStyle/>
          <a:p>
            <a:pPr algn="ctr"/>
            <a:r>
              <a:rPr lang="en-US" sz="4000" b="1" dirty="0" smtClean="0">
                <a:latin typeface="Calisto MT" pitchFamily="18" charset="0"/>
              </a:rPr>
              <a:t>UASI Grant Process</a:t>
            </a:r>
            <a:endParaRPr lang="en-US" sz="2800" dirty="0">
              <a:latin typeface="Calisto MT" pitchFamily="18" charset="0"/>
            </a:endParaRPr>
          </a:p>
        </p:txBody>
      </p:sp>
      <p:sp>
        <p:nvSpPr>
          <p:cNvPr id="7" name="TextBox 6"/>
          <p:cNvSpPr txBox="1"/>
          <p:nvPr/>
        </p:nvSpPr>
        <p:spPr>
          <a:xfrm>
            <a:off x="609600" y="6324600"/>
            <a:ext cx="2133600" cy="276999"/>
          </a:xfrm>
          <a:prstGeom prst="rect">
            <a:avLst/>
          </a:prstGeom>
          <a:noFill/>
        </p:spPr>
        <p:txBody>
          <a:bodyPr wrap="square" rtlCol="0">
            <a:spAutoFit/>
          </a:bodyPr>
          <a:lstStyle/>
          <a:p>
            <a:r>
              <a:rPr lang="en-US" sz="1200" baseline="30000" dirty="0"/>
              <a:t>*</a:t>
            </a:r>
            <a:r>
              <a:rPr lang="en-US" sz="1200" dirty="0" smtClean="0"/>
              <a:t>Objective </a:t>
            </a:r>
            <a:r>
              <a:rPr lang="en-US" sz="1200" dirty="0"/>
              <a:t>Lead attend as </a:t>
            </a:r>
            <a:r>
              <a:rPr lang="en-US" sz="1200" dirty="0" smtClean="0"/>
              <a:t>SME</a:t>
            </a:r>
            <a:endParaRPr lang="en-US" sz="1200" dirty="0"/>
          </a:p>
        </p:txBody>
      </p:sp>
      <p:sp>
        <p:nvSpPr>
          <p:cNvPr id="8" name="Rectangle 7"/>
          <p:cNvSpPr/>
          <p:nvPr/>
        </p:nvSpPr>
        <p:spPr>
          <a:xfrm>
            <a:off x="2857500" y="6324600"/>
            <a:ext cx="1485900" cy="304800"/>
          </a:xfrm>
          <a:prstGeom prst="rect">
            <a:avLst/>
          </a:prstGeom>
          <a:solidFill>
            <a:schemeClr val="tx1">
              <a:lumMod val="65000"/>
              <a:lumOff val="3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IJ Committee Responsibility</a:t>
            </a:r>
            <a:endParaRPr lang="en-US" sz="1000" dirty="0"/>
          </a:p>
        </p:txBody>
      </p:sp>
      <p:sp>
        <p:nvSpPr>
          <p:cNvPr id="9" name="Rectangle 8"/>
          <p:cNvSpPr/>
          <p:nvPr/>
        </p:nvSpPr>
        <p:spPr>
          <a:xfrm>
            <a:off x="4356100" y="6324600"/>
            <a:ext cx="1485900" cy="304800"/>
          </a:xfrm>
          <a:prstGeom prst="rect">
            <a:avLst/>
          </a:prstGeom>
          <a:solidFill>
            <a:schemeClr val="tx2">
              <a:lumMod val="75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RTP Responsibility</a:t>
            </a:r>
            <a:endParaRPr lang="en-US" sz="1000" dirty="0"/>
          </a:p>
        </p:txBody>
      </p:sp>
      <p:sp>
        <p:nvSpPr>
          <p:cNvPr id="10" name="Rectangle 9"/>
          <p:cNvSpPr/>
          <p:nvPr/>
        </p:nvSpPr>
        <p:spPr>
          <a:xfrm>
            <a:off x="7353300" y="6324600"/>
            <a:ext cx="1485900" cy="304800"/>
          </a:xfrm>
          <a:prstGeom prst="rect">
            <a:avLst/>
          </a:prstGeom>
          <a:solidFill>
            <a:schemeClr val="accent2">
              <a:lumMod val="75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SDOHS Responsibility</a:t>
            </a:r>
            <a:endParaRPr lang="en-US" sz="1000" dirty="0"/>
          </a:p>
        </p:txBody>
      </p:sp>
      <p:sp>
        <p:nvSpPr>
          <p:cNvPr id="11" name="Rectangle 10"/>
          <p:cNvSpPr/>
          <p:nvPr/>
        </p:nvSpPr>
        <p:spPr>
          <a:xfrm>
            <a:off x="5854700" y="6324600"/>
            <a:ext cx="1485900" cy="304800"/>
          </a:xfrm>
          <a:prstGeom prst="rect">
            <a:avLst/>
          </a:prstGeom>
          <a:solidFill>
            <a:schemeClr val="bg2">
              <a:lumMod val="50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UAWG Responsibility</a:t>
            </a:r>
            <a:endParaRPr lang="en-US" sz="1000" dirty="0"/>
          </a:p>
        </p:txBody>
      </p:sp>
    </p:spTree>
    <p:extLst>
      <p:ext uri="{BB962C8B-B14F-4D97-AF65-F5344CB8AC3E}">
        <p14:creationId xmlns:p14="http://schemas.microsoft.com/office/powerpoint/2010/main" val="20232261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685800" y="2130425"/>
            <a:ext cx="7772400" cy="1470025"/>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en-US" smtClean="0"/>
              <a:t>Thank You.</a:t>
            </a:r>
            <a:endParaRPr lang="en-US" dirty="0" smtClean="0"/>
          </a:p>
        </p:txBody>
      </p:sp>
      <p:sp>
        <p:nvSpPr>
          <p:cNvPr id="5" name="Rectangle 3"/>
          <p:cNvSpPr txBox="1">
            <a:spLocks noChangeArrowheads="1"/>
          </p:cNvSpPr>
          <p:nvPr/>
        </p:nvSpPr>
        <p:spPr>
          <a:xfrm>
            <a:off x="1371600" y="3810000"/>
            <a:ext cx="6400800" cy="2251075"/>
          </a:xfrm>
          <a:prstGeom prst="rect">
            <a:avLst/>
          </a:prstGeom>
        </p:spPr>
        <p:txBody>
          <a:bodyPr rtlCol="0">
            <a:norm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eaLnBrk="1" fontAlgn="auto" hangingPunct="1">
              <a:lnSpc>
                <a:spcPct val="80000"/>
              </a:lnSpc>
              <a:spcAft>
                <a:spcPts val="0"/>
              </a:spcAft>
              <a:buFont typeface="Arial" pitchFamily="34" charset="0"/>
              <a:buNone/>
              <a:defRPr/>
            </a:pPr>
            <a:r>
              <a:rPr lang="en-US" sz="2000" dirty="0" smtClean="0"/>
              <a:t>Paul Hardwick</a:t>
            </a:r>
          </a:p>
          <a:p>
            <a:pPr algn="ctr" eaLnBrk="1" fontAlgn="auto" hangingPunct="1">
              <a:lnSpc>
                <a:spcPct val="80000"/>
              </a:lnSpc>
              <a:spcAft>
                <a:spcPts val="0"/>
              </a:spcAft>
              <a:buFont typeface="Arial" pitchFamily="34" charset="0"/>
              <a:buNone/>
              <a:defRPr/>
            </a:pPr>
            <a:r>
              <a:rPr lang="en-US" sz="2000" dirty="0" smtClean="0">
                <a:hlinkClick r:id="rId2"/>
              </a:rPr>
              <a:t>phardwick@homelandsecurity.sdsu.edu</a:t>
            </a:r>
            <a:endParaRPr lang="en-US" sz="2000" dirty="0" smtClean="0"/>
          </a:p>
          <a:p>
            <a:pPr algn="ctr" eaLnBrk="1" fontAlgn="auto" hangingPunct="1">
              <a:lnSpc>
                <a:spcPct val="80000"/>
              </a:lnSpc>
              <a:spcAft>
                <a:spcPts val="0"/>
              </a:spcAft>
              <a:buFont typeface="Arial" pitchFamily="34" charset="0"/>
              <a:buNone/>
              <a:defRPr/>
            </a:pPr>
            <a:r>
              <a:rPr lang="en-US" sz="2000" dirty="0" smtClean="0"/>
              <a:t>619-594-8992</a:t>
            </a:r>
          </a:p>
          <a:p>
            <a:pPr algn="ctr" eaLnBrk="1" fontAlgn="auto" hangingPunct="1">
              <a:lnSpc>
                <a:spcPct val="80000"/>
              </a:lnSpc>
              <a:spcAft>
                <a:spcPts val="0"/>
              </a:spcAft>
              <a:buFont typeface="Arial" pitchFamily="34" charset="0"/>
              <a:buNone/>
              <a:defRPr/>
            </a:pPr>
            <a:endParaRPr lang="en-US" sz="2000" dirty="0" smtClean="0"/>
          </a:p>
          <a:p>
            <a:pPr algn="ctr" eaLnBrk="1" fontAlgn="auto" hangingPunct="1">
              <a:lnSpc>
                <a:spcPct val="80000"/>
              </a:lnSpc>
              <a:spcAft>
                <a:spcPts val="0"/>
              </a:spcAft>
              <a:buFont typeface="Arial" pitchFamily="34" charset="0"/>
              <a:buNone/>
              <a:defRPr/>
            </a:pPr>
            <a:r>
              <a:rPr lang="en-US" sz="2000" dirty="0" smtClean="0"/>
              <a:t>Tricia Toomey</a:t>
            </a:r>
          </a:p>
          <a:p>
            <a:pPr algn="ctr" eaLnBrk="1" fontAlgn="auto" hangingPunct="1">
              <a:lnSpc>
                <a:spcPct val="80000"/>
              </a:lnSpc>
              <a:spcAft>
                <a:spcPts val="0"/>
              </a:spcAft>
              <a:buFont typeface="Arial" pitchFamily="34" charset="0"/>
              <a:buNone/>
              <a:defRPr/>
            </a:pPr>
            <a:r>
              <a:rPr lang="en-US" sz="2000" dirty="0" smtClean="0">
                <a:hlinkClick r:id="rId3"/>
              </a:rPr>
              <a:t>ttoomey@homelandsecurity.sdsu.edu</a:t>
            </a:r>
            <a:endParaRPr lang="en-US" sz="2000" dirty="0" smtClean="0"/>
          </a:p>
          <a:p>
            <a:pPr algn="ctr" eaLnBrk="1" fontAlgn="auto" hangingPunct="1">
              <a:lnSpc>
                <a:spcPct val="80000"/>
              </a:lnSpc>
              <a:spcAft>
                <a:spcPts val="0"/>
              </a:spcAft>
              <a:buFont typeface="Arial" pitchFamily="34" charset="0"/>
              <a:buNone/>
              <a:defRPr/>
            </a:pPr>
            <a:r>
              <a:rPr lang="en-US" sz="2000" dirty="0" smtClean="0"/>
              <a:t>619-594-3587</a:t>
            </a:r>
          </a:p>
        </p:txBody>
      </p:sp>
    </p:spTree>
    <p:extLst>
      <p:ext uri="{BB962C8B-B14F-4D97-AF65-F5344CB8AC3E}">
        <p14:creationId xmlns:p14="http://schemas.microsoft.com/office/powerpoint/2010/main" val="2638515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Custom 5">
      <a:dk1>
        <a:sysClr val="windowText" lastClr="000000"/>
      </a:dk1>
      <a:lt1>
        <a:sysClr val="window" lastClr="FFFFFF"/>
      </a:lt1>
      <a:dk2>
        <a:srgbClr val="564B3C"/>
      </a:dk2>
      <a:lt2>
        <a:srgbClr val="ECEDD1"/>
      </a:lt2>
      <a:accent1>
        <a:srgbClr val="93A299"/>
      </a:accent1>
      <a:accent2>
        <a:srgbClr val="CF543F"/>
      </a:accent2>
      <a:accent3>
        <a:srgbClr val="002060"/>
      </a:accent3>
      <a:accent4>
        <a:srgbClr val="848058"/>
      </a:accent4>
      <a:accent5>
        <a:srgbClr val="E8B54D"/>
      </a:accent5>
      <a:accent6>
        <a:srgbClr val="786C71"/>
      </a:accent6>
      <a:hlink>
        <a:srgbClr val="002060"/>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98F50FB7AE94442BD2F58823DF1C488" ma:contentTypeVersion="26" ma:contentTypeDescription="Create a new document." ma:contentTypeScope="" ma:versionID="211664207a9508d60ec36b0a2d526f44">
  <xsd:schema xmlns:xsd="http://www.w3.org/2001/XMLSchema" xmlns:xs="http://www.w3.org/2001/XMLSchema" xmlns:p="http://schemas.microsoft.com/office/2006/metadata/properties" xmlns:ns1="http://schemas.microsoft.com/sharepoint/v3" xmlns:ns2="952e4a77-dc0d-44ec-b9c4-c6831493c744" xmlns:ns3="dee199bb-2399-40a9-a792-be83fef8cb8b" targetNamespace="http://schemas.microsoft.com/office/2006/metadata/properties" ma:root="true" ma:fieldsID="fbb7bd6203a9efea2452b6c07e6a1e4f" ns1:_="" ns2:_="" ns3:_="">
    <xsd:import namespace="http://schemas.microsoft.com/sharepoint/v3"/>
    <xsd:import namespace="952e4a77-dc0d-44ec-b9c4-c6831493c744"/>
    <xsd:import namespace="dee199bb-2399-40a9-a792-be83fef8cb8b"/>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1:_ip_UnifiedCompliancePolicyProperties" minOccurs="0"/>
                <xsd:element ref="ns1:_ip_UnifiedCompliancePolicyUIAction" minOccurs="0"/>
                <xsd:element ref="ns3:MediaServiceLocation" minOccurs="0"/>
                <xsd:element ref="ns3:MediaServiceOCR" minOccurs="0"/>
                <xsd:element ref="ns3:MediaLengthInSeconds" minOccurs="0"/>
                <xsd:element ref="ns1:_dlc_Exempt" minOccurs="0"/>
                <xsd:element ref="ns1:_dlc_ExpireDateSaved" minOccurs="0"/>
                <xsd:element ref="ns1:_dlc_Expire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6" nillable="true" ma:displayName="Unified Compliance Policy Properties" ma:hidden="true" ma:internalName="_ip_UnifiedCompliancePolicyProperties">
      <xsd:simpleType>
        <xsd:restriction base="dms:Note"/>
      </xsd:simpleType>
    </xsd:element>
    <xsd:element name="_ip_UnifiedCompliancePolicyUIAction" ma:index="17" nillable="true" ma:displayName="Unified Compliance Policy UI Action" ma:hidden="true" ma:internalName="_ip_UnifiedCompliancePolicyUIAction">
      <xsd:simpleType>
        <xsd:restriction base="dms:Text"/>
      </xsd:simpleType>
    </xsd:element>
    <xsd:element name="_dlc_Exempt" ma:index="21" nillable="true" ma:displayName="Exempt from Policy" ma:hidden="true" ma:internalName="_dlc_Exempt" ma:readOnly="true">
      <xsd:simpleType>
        <xsd:restriction base="dms:Unknown"/>
      </xsd:simpleType>
    </xsd:element>
    <xsd:element name="_dlc_ExpireDateSaved" ma:index="22" nillable="true" ma:displayName="Original Expiration Date" ma:hidden="true" ma:internalName="_dlc_ExpireDateSaved" ma:readOnly="true">
      <xsd:simpleType>
        <xsd:restriction base="dms:DateTime"/>
      </xsd:simpleType>
    </xsd:element>
    <xsd:element name="_dlc_ExpireDate" ma:index="23" nillable="true" ma:displayName="Expiration Date" ma:description="" ma:hidden="true" ma:indexed="true" ma:internalName="_dlc_ExpireDat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952e4a77-dc0d-44ec-b9c4-c6831493c744"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ee199bb-2399-40a9-a792-be83fef8cb8b"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p:Policy xmlns:p="office.server.policy" id="" local="true">
  <p:Name>Document</p:Name>
  <p:Description/>
  <p:Statement/>
  <p:PolicyItems>
    <p:PolicyItem featureId="Microsoft.Office.RecordsManagement.PolicyFeatures.Expiration" staticId="0x010100498F50FB7AE94442BD2F58823DF1C488|-51046458" UniqueId="008d6ad6-60c2-4f45-ade4-6a56095fc379">
      <p:Name>Retention</p:Name>
      <p:Description>Automatic scheduling of content for processing, and performing a retention action on content that has reached its due date.</p:Description>
      <p:CustomData>
        <Schedules nextStageId="2">
          <Schedule type="Default">
            <stages>
              <data stageId="1">
                <formula id="Microsoft.Office.RecordsManagement.PolicyFeatures.Expiration.Formula.BuiltIn">
                  <number>61</number>
                  <property>Created</property>
                  <propertyId>8c06beca-0777-48f7-91c7-6da68bc07b69</propertyId>
                  <period>days</period>
                </formula>
                <action type="action" id="Microsoft.Office.RecordsManagement.PolicyFeatures.Expiration.Action.MoveToRecycleBin"/>
              </data>
            </stages>
          </Schedule>
        </Schedules>
      </p:CustomData>
    </p:PolicyItem>
  </p:PolicyItems>
</p:Policy>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_dlc_ExpireDateSaved xmlns="http://schemas.microsoft.com/sharepoint/v3" xsi:nil="true"/>
    <_dlc_ExpireDate xmlns="http://schemas.microsoft.com/sharepoint/v3">2022-03-13T23:57:18+00:00</_dlc_ExpireDate>
  </documentManagement>
</p:properties>
</file>

<file path=customXml/itemProps1.xml><?xml version="1.0" encoding="utf-8"?>
<ds:datastoreItem xmlns:ds="http://schemas.openxmlformats.org/officeDocument/2006/customXml" ds:itemID="{0DD70E04-3EFE-4214-A58C-DA7877ED3865}"/>
</file>

<file path=customXml/itemProps2.xml><?xml version="1.0" encoding="utf-8"?>
<ds:datastoreItem xmlns:ds="http://schemas.openxmlformats.org/officeDocument/2006/customXml" ds:itemID="{0F248CEF-765F-46C4-92E8-D7C2B895C24B}"/>
</file>

<file path=customXml/itemProps3.xml><?xml version="1.0" encoding="utf-8"?>
<ds:datastoreItem xmlns:ds="http://schemas.openxmlformats.org/officeDocument/2006/customXml" ds:itemID="{07990F1B-33B0-4BFE-9C4E-C8EE4AC5138C}"/>
</file>

<file path=customXml/itemProps4.xml><?xml version="1.0" encoding="utf-8"?>
<ds:datastoreItem xmlns:ds="http://schemas.openxmlformats.org/officeDocument/2006/customXml" ds:itemID="{4DA55190-B9DA-40B6-A80F-E1520E9555FE}"/>
</file>

<file path=docProps/app.xml><?xml version="1.0" encoding="utf-8"?>
<Properties xmlns="http://schemas.openxmlformats.org/officeDocument/2006/extended-properties" xmlns:vt="http://schemas.openxmlformats.org/officeDocument/2006/docPropsVTypes">
  <Template/>
  <TotalTime>572</TotalTime>
  <Words>660</Words>
  <Application>Microsoft Office PowerPoint</Application>
  <PresentationFormat>On-screen Show (4:3)</PresentationFormat>
  <Paragraphs>127</Paragraphs>
  <Slides>7</Slides>
  <Notes>1</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Office Theme</vt:lpstr>
      <vt:lpstr>1_Office Theme</vt:lpstr>
      <vt:lpstr>Regional Project Migration </vt:lpstr>
      <vt:lpstr>PowerPoint Presentation</vt:lpstr>
      <vt:lpstr>PowerPoint Presentation</vt:lpstr>
      <vt:lpstr>FY09 and FY10 UASI Grants</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Tricia</dc:creator>
  <cp:lastModifiedBy>HSPhardwick</cp:lastModifiedBy>
  <cp:revision>27</cp:revision>
  <cp:lastPrinted>2011-01-28T20:36:30Z</cp:lastPrinted>
  <dcterms:created xsi:type="dcterms:W3CDTF">2011-01-28T20:06:29Z</dcterms:created>
  <dcterms:modified xsi:type="dcterms:W3CDTF">2011-04-14T23:21:24Z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0x010100498F50FB7AE94442BD2F58823DF1C488</vt:lpwstr>
  </property>
  <property fmtid="{D5CDD505-2E9C-101B-9397-08002B2CF9AE}" pid="3" name="_dlc_policyId">
    <vt:lpwstr>0x010100498F50FB7AE94442BD2F58823DF1C488|-51046458</vt:lpwstr>
  </property>
  <property fmtid="{D5CDD505-2E9C-101B-9397-08002B2CF9AE}" pid="4" name="ItemRetentionFormula">
    <vt:lpwstr>&lt;formula id="Microsoft.Office.RecordsManagement.PolicyFeatures.Expiration.Formula.BuiltIn"&gt;&lt;number&gt;61&lt;/number&gt;&lt;property&gt;Created&lt;/property&gt;&lt;propertyId&gt;8c06beca-0777-48f7-91c7-6da68bc07b69&lt;/propertyId&gt;&lt;period&gt;days&lt;/period&gt;&lt;/formula&gt;</vt:lpwstr>
  </property>
</Properties>
</file>